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54" r:id="rId2"/>
    <p:sldMasterId id="2147483659" r:id="rId3"/>
    <p:sldMasterId id="2147483664" r:id="rId4"/>
  </p:sldMasterIdLst>
  <p:notesMasterIdLst>
    <p:notesMasterId r:id="rId15"/>
  </p:notesMasterIdLst>
  <p:sldIdLst>
    <p:sldId id="359" r:id="rId5"/>
    <p:sldId id="360" r:id="rId6"/>
    <p:sldId id="361" r:id="rId7"/>
    <p:sldId id="362" r:id="rId8"/>
    <p:sldId id="364" r:id="rId9"/>
    <p:sldId id="365" r:id="rId10"/>
    <p:sldId id="373" r:id="rId11"/>
    <p:sldId id="374" r:id="rId12"/>
    <p:sldId id="366" r:id="rId13"/>
    <p:sldId id="377" r:id="rId14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7053"/>
    <a:srgbClr val="EEDCEB"/>
    <a:srgbClr val="E1F1E3"/>
    <a:srgbClr val="EC018C"/>
    <a:srgbClr val="DBEBF9"/>
    <a:srgbClr val="AFE2FA"/>
    <a:srgbClr val="DDF0F0"/>
    <a:srgbClr val="E9E9E9"/>
    <a:srgbClr val="E3F2E6"/>
    <a:srgbClr val="40B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7542DE-6F60-4A5B-9DC5-445659F33094}" v="2" dt="2024-04-24T10:47:56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57" autoAdjust="0"/>
    <p:restoredTop sz="87958" autoAdjust="0"/>
  </p:normalViewPr>
  <p:slideViewPr>
    <p:cSldViewPr showGuides="1">
      <p:cViewPr>
        <p:scale>
          <a:sx n="100" d="100"/>
          <a:sy n="100" d="100"/>
        </p:scale>
        <p:origin x="110" y="-950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3817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0082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3162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8714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5B8EB7BC-9936-12C7-2371-A1AA7664D735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0F3AEBA-49F3-C3E7-50E6-6A3FD946D6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166A3599-81BD-4CD6-EA64-C380225DF8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19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6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2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583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8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1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34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3D312D47-265A-387B-CB1A-8060ADBC9BF7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9C78117F-41F5-FF10-6E31-29084E6623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5C6D4D99-8F72-AECC-01D6-A101E2D76DE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446911D8-F5CA-EEA4-F886-40F4AAD1F21F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C846138-EF08-DC18-1B35-67D9036E7A2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4" name="그래픽 13">
              <a:extLst>
                <a:ext uri="{FF2B5EF4-FFF2-40B4-BE49-F238E27FC236}">
                  <a16:creationId xmlns:a16="http://schemas.microsoft.com/office/drawing/2014/main" id="{F685B261-A8E5-98FC-E72F-CAB0ECEBDD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15" name="그림 14">
            <a:extLst>
              <a:ext uri="{FF2B5EF4-FFF2-40B4-BE49-F238E27FC236}">
                <a16:creationId xmlns:a16="http://schemas.microsoft.com/office/drawing/2014/main" id="{DECCBE3F-BE8A-4886-2D04-EA78EF9BE31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16" name="순서도: 연결자 15">
            <a:extLst>
              <a:ext uri="{FF2B5EF4-FFF2-40B4-BE49-F238E27FC236}">
                <a16:creationId xmlns:a16="http://schemas.microsoft.com/office/drawing/2014/main" id="{EC86812D-E0C7-F4ED-61E9-15AB6A55CB3E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678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9C5844E4-0473-7D3A-73D9-9CEC5ED767C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6" name="자유형: 도형 5">
              <a:extLst>
                <a:ext uri="{FF2B5EF4-FFF2-40B4-BE49-F238E27FC236}">
                  <a16:creationId xmlns:a16="http://schemas.microsoft.com/office/drawing/2014/main" id="{4C0AD500-07AD-168E-4A42-24C7BF0FD89D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83C877F-5351-B57B-23F9-AA0A48B47F7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E92AE968-ADA9-595F-BE41-2EEAD9DBDD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10" name="직사각형 9">
            <a:extLst>
              <a:ext uri="{FF2B5EF4-FFF2-40B4-BE49-F238E27FC236}">
                <a16:creationId xmlns:a16="http://schemas.microsoft.com/office/drawing/2014/main" id="{494EB426-7E48-EB3E-E0E0-04D88F69B3E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B8DB26F5-1C21-AD05-0D50-BF95A29168F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9CD28947-20A7-66F1-7529-235C928C560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44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A51C4C0C-FE65-59BE-AC1E-31AEFBC843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4F55A007-4DF2-F65D-4A7A-5AB66AB6CF1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59044E18-45A1-D8A6-7918-29015437351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278F777-7F78-60EB-3930-07615E4F8E5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C687EC4C-C29C-AD0B-30DD-BA8C32DE36C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500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4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06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81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62" r:id="rId3"/>
    <p:sldLayoutId id="2147483663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88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67" r:id="rId3"/>
    <p:sldLayoutId id="214748366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19.png"/><Relationship Id="rId3" Type="http://schemas.openxmlformats.org/officeDocument/2006/relationships/image" Target="../media/image13.pn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svg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5.png"/><Relationship Id="rId15" Type="http://schemas.openxmlformats.org/officeDocument/2006/relationships/image" Target="../media/image16.png"/><Relationship Id="rId10" Type="http://schemas.openxmlformats.org/officeDocument/2006/relationships/slide" Target="slide7.xml"/><Relationship Id="rId4" Type="http://schemas.openxmlformats.org/officeDocument/2006/relationships/image" Target="../media/image14.png"/><Relationship Id="rId9" Type="http://schemas.openxmlformats.org/officeDocument/2006/relationships/slide" Target="slide6.xml"/><Relationship Id="rId1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7.xml"/><Relationship Id="rId18" Type="http://schemas.openxmlformats.org/officeDocument/2006/relationships/image" Target="../media/image34.png"/><Relationship Id="rId3" Type="http://schemas.openxmlformats.org/officeDocument/2006/relationships/image" Target="../media/image14.png"/><Relationship Id="rId21" Type="http://schemas.openxmlformats.org/officeDocument/2006/relationships/image" Target="../media/image23.png"/><Relationship Id="rId7" Type="http://schemas.openxmlformats.org/officeDocument/2006/relationships/slide" Target="slide1.xml"/><Relationship Id="rId12" Type="http://schemas.openxmlformats.org/officeDocument/2006/relationships/slide" Target="slide2.xml"/><Relationship Id="rId17" Type="http://schemas.openxmlformats.org/officeDocument/2006/relationships/image" Target="../media/image33.png"/><Relationship Id="rId2" Type="http://schemas.openxmlformats.org/officeDocument/2006/relationships/image" Target="../media/image30.png"/><Relationship Id="rId16" Type="http://schemas.openxmlformats.org/officeDocument/2006/relationships/image" Target="../media/image32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1.png"/><Relationship Id="rId11" Type="http://schemas.openxmlformats.org/officeDocument/2006/relationships/slide" Target="slide6.xml"/><Relationship Id="rId24" Type="http://schemas.openxmlformats.org/officeDocument/2006/relationships/image" Target="../media/image37.png"/><Relationship Id="rId5" Type="http://schemas.openxmlformats.org/officeDocument/2006/relationships/image" Target="../media/image20.png"/><Relationship Id="rId15" Type="http://schemas.openxmlformats.org/officeDocument/2006/relationships/slide" Target="slide9.xml"/><Relationship Id="rId23" Type="http://schemas.openxmlformats.org/officeDocument/2006/relationships/image" Target="../media/image36.png"/><Relationship Id="rId10" Type="http://schemas.openxmlformats.org/officeDocument/2006/relationships/slide" Target="slide5.xml"/><Relationship Id="rId19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slide" Target="slide4.xml"/><Relationship Id="rId14" Type="http://schemas.openxmlformats.org/officeDocument/2006/relationships/slide" Target="slide8.xml"/><Relationship Id="rId22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image" Target="../media/image14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4.xml"/><Relationship Id="rId15" Type="http://schemas.openxmlformats.org/officeDocument/2006/relationships/image" Target="../media/image22.png"/><Relationship Id="rId10" Type="http://schemas.openxmlformats.org/officeDocument/2006/relationships/slide" Target="slide8.xml"/><Relationship Id="rId4" Type="http://schemas.openxmlformats.org/officeDocument/2006/relationships/slide" Target="slide1.xml"/><Relationship Id="rId9" Type="http://schemas.openxmlformats.org/officeDocument/2006/relationships/slide" Target="slide2.xml"/><Relationship Id="rId1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0.png"/><Relationship Id="rId15" Type="http://schemas.openxmlformats.org/officeDocument/2006/relationships/image" Target="../media/image21.png"/><Relationship Id="rId10" Type="http://schemas.openxmlformats.org/officeDocument/2006/relationships/slide" Target="slide7.xml"/><Relationship Id="rId4" Type="http://schemas.openxmlformats.org/officeDocument/2006/relationships/image" Target="../media/image15.png"/><Relationship Id="rId9" Type="http://schemas.openxmlformats.org/officeDocument/2006/relationships/slide" Target="slide6.xml"/><Relationship Id="rId1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25.png"/><Relationship Id="rId2" Type="http://schemas.openxmlformats.org/officeDocument/2006/relationships/image" Target="../media/image14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6" Type="http://schemas.openxmlformats.org/officeDocument/2006/relationships/slide" Target="slide4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openxmlformats.org/officeDocument/2006/relationships/image" Target="../media/image22.png"/><Relationship Id="rId10" Type="http://schemas.openxmlformats.org/officeDocument/2006/relationships/slide" Target="slide2.xml"/><Relationship Id="rId4" Type="http://schemas.openxmlformats.org/officeDocument/2006/relationships/image" Target="../media/image20.png"/><Relationship Id="rId9" Type="http://schemas.openxmlformats.org/officeDocument/2006/relationships/slide" Target="slide7.xml"/><Relationship Id="rId1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3" Type="http://schemas.openxmlformats.org/officeDocument/2006/relationships/image" Target="../media/image14.png"/><Relationship Id="rId7" Type="http://schemas.openxmlformats.org/officeDocument/2006/relationships/slide" Target="slide5.xml"/><Relationship Id="rId12" Type="http://schemas.openxmlformats.org/officeDocument/2006/relationships/slide" Target="slide8.xml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0.png"/><Relationship Id="rId15" Type="http://schemas.openxmlformats.org/officeDocument/2006/relationships/image" Target="../media/image21.png"/><Relationship Id="rId10" Type="http://schemas.openxmlformats.org/officeDocument/2006/relationships/slide" Target="slide7.xml"/><Relationship Id="rId4" Type="http://schemas.openxmlformats.org/officeDocument/2006/relationships/image" Target="../media/image15.png"/><Relationship Id="rId9" Type="http://schemas.openxmlformats.org/officeDocument/2006/relationships/slide" Target="slide6.xml"/><Relationship Id="rId14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4.xml"/><Relationship Id="rId12" Type="http://schemas.openxmlformats.org/officeDocument/2006/relationships/slide" Target="slide9.xml"/><Relationship Id="rId17" Type="http://schemas.openxmlformats.org/officeDocument/2006/relationships/image" Target="../media/image26.png"/><Relationship Id="rId2" Type="http://schemas.openxmlformats.org/officeDocument/2006/relationships/image" Target="../media/image14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6" Type="http://schemas.openxmlformats.org/officeDocument/2006/relationships/slide" Target="slide6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openxmlformats.org/officeDocument/2006/relationships/image" Target="../media/image22.png"/><Relationship Id="rId10" Type="http://schemas.openxmlformats.org/officeDocument/2006/relationships/slide" Target="slide2.xml"/><Relationship Id="rId4" Type="http://schemas.openxmlformats.org/officeDocument/2006/relationships/image" Target="../media/image20.png"/><Relationship Id="rId9" Type="http://schemas.openxmlformats.org/officeDocument/2006/relationships/slide" Target="slide7.xml"/><Relationship Id="rId1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image" Target="../media/image20.png"/><Relationship Id="rId3" Type="http://schemas.openxmlformats.org/officeDocument/2006/relationships/image" Target="../media/image14.png"/><Relationship Id="rId7" Type="http://schemas.openxmlformats.org/officeDocument/2006/relationships/slide" Target="slide7.xml"/><Relationship Id="rId12" Type="http://schemas.openxmlformats.org/officeDocument/2006/relationships/slide" Target="slide8.xml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7.png"/><Relationship Id="rId15" Type="http://schemas.openxmlformats.org/officeDocument/2006/relationships/image" Target="../media/image21.png"/><Relationship Id="rId10" Type="http://schemas.openxmlformats.org/officeDocument/2006/relationships/slide" Target="slide6.xml"/><Relationship Id="rId4" Type="http://schemas.openxmlformats.org/officeDocument/2006/relationships/image" Target="../media/image15.png"/><Relationship Id="rId9" Type="http://schemas.openxmlformats.org/officeDocument/2006/relationships/slide" Target="slide5.xml"/><Relationship Id="rId1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3" Type="http://schemas.openxmlformats.org/officeDocument/2006/relationships/image" Target="../media/image15.png"/><Relationship Id="rId7" Type="http://schemas.openxmlformats.org/officeDocument/2006/relationships/slide" Target="slide8.xml"/><Relationship Id="rId12" Type="http://schemas.openxmlformats.org/officeDocument/2006/relationships/slide" Target="slide7.xml"/><Relationship Id="rId17" Type="http://schemas.openxmlformats.org/officeDocument/2006/relationships/image" Target="../media/image23.png"/><Relationship Id="rId2" Type="http://schemas.openxmlformats.org/officeDocument/2006/relationships/image" Target="../media/image14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8.png"/><Relationship Id="rId15" Type="http://schemas.openxmlformats.org/officeDocument/2006/relationships/image" Target="../media/image21.png"/><Relationship Id="rId10" Type="http://schemas.openxmlformats.org/officeDocument/2006/relationships/slide" Target="slide6.xml"/><Relationship Id="rId4" Type="http://schemas.openxmlformats.org/officeDocument/2006/relationships/image" Target="../media/image20.png"/><Relationship Id="rId9" Type="http://schemas.openxmlformats.org/officeDocument/2006/relationships/slide" Target="slide5.xml"/><Relationship Id="rId1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23.png"/><Relationship Id="rId2" Type="http://schemas.openxmlformats.org/officeDocument/2006/relationships/image" Target="../media/image14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9.xml"/><Relationship Id="rId11" Type="http://schemas.openxmlformats.org/officeDocument/2006/relationships/slide" Target="slide7.xml"/><Relationship Id="rId5" Type="http://schemas.openxmlformats.org/officeDocument/2006/relationships/slide" Target="slide1.xml"/><Relationship Id="rId15" Type="http://schemas.openxmlformats.org/officeDocument/2006/relationships/image" Target="../media/image21.png"/><Relationship Id="rId10" Type="http://schemas.openxmlformats.org/officeDocument/2006/relationships/slide" Target="slide2.xml"/><Relationship Id="rId4" Type="http://schemas.openxmlformats.org/officeDocument/2006/relationships/image" Target="../media/image20.png"/><Relationship Id="rId9" Type="http://schemas.openxmlformats.org/officeDocument/2006/relationships/slide" Target="slide6.xml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69573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b="1" spc="-300" dirty="0">
                <a:solidFill>
                  <a:schemeClr val="bg1"/>
                </a:solidFill>
              </a:rPr>
              <a:t>뺄셈을 해 볼까요</a:t>
            </a:r>
            <a:r>
              <a:rPr lang="en-US" altLang="ko-KR" sz="6000" b="1" spc="-300" dirty="0">
                <a:solidFill>
                  <a:schemeClr val="bg1"/>
                </a:solidFill>
              </a:rPr>
              <a:t>?(2)</a:t>
            </a:r>
            <a:endParaRPr lang="ko-KR" altLang="en-US" sz="60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20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</a:t>
              </a:r>
              <a:r>
                <a:rPr lang="en-US" altLang="ko-KR" sz="2000" b="1" noProof="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22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2" name="그룹 31">
            <a:extLst>
              <a:ext uri="{FF2B5EF4-FFF2-40B4-BE49-F238E27FC236}">
                <a16:creationId xmlns:a16="http://schemas.microsoft.com/office/drawing/2014/main" id="{604B5E2C-2BE5-1D86-08C3-2B2F6303F7E8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3" name="사각형: 둥근 모서리 10">
              <a:hlinkClick r:id="rId6" action="ppaction://hlinksldjump"/>
              <a:extLst>
                <a:ext uri="{FF2B5EF4-FFF2-40B4-BE49-F238E27FC236}">
                  <a16:creationId xmlns:a16="http://schemas.microsoft.com/office/drawing/2014/main" id="{FA143182-FBE2-9A90-3636-3AEFC3F6E2FE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34" name="사각형: 둥근 모서리 22">
              <a:hlinkClick r:id="rId7" action="ppaction://hlinksldjump"/>
              <a:extLst>
                <a:ext uri="{FF2B5EF4-FFF2-40B4-BE49-F238E27FC236}">
                  <a16:creationId xmlns:a16="http://schemas.microsoft.com/office/drawing/2014/main" id="{F02616E1-6118-2B0F-8EE4-F9D1D9253F8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23">
              <a:hlinkClick r:id="rId8" action="ppaction://hlinksldjump"/>
              <a:extLst>
                <a:ext uri="{FF2B5EF4-FFF2-40B4-BE49-F238E27FC236}">
                  <a16:creationId xmlns:a16="http://schemas.microsoft.com/office/drawing/2014/main" id="{D2E94E16-06BF-08D2-6BB2-66B01F60D21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24">
              <a:hlinkClick r:id="rId9" action="ppaction://hlinksldjump"/>
              <a:extLst>
                <a:ext uri="{FF2B5EF4-FFF2-40B4-BE49-F238E27FC236}">
                  <a16:creationId xmlns:a16="http://schemas.microsoft.com/office/drawing/2014/main" id="{C5D19490-18B9-FD00-5456-28E7D5D0B13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25">
              <a:hlinkClick r:id="rId10" action="ppaction://hlinksldjump"/>
              <a:extLst>
                <a:ext uri="{FF2B5EF4-FFF2-40B4-BE49-F238E27FC236}">
                  <a16:creationId xmlns:a16="http://schemas.microsoft.com/office/drawing/2014/main" id="{2D8B46CF-02FE-0257-5DC5-75D14C12DF8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26">
              <a:hlinkClick r:id="rId11" action="ppaction://hlinksldjump"/>
              <a:extLst>
                <a:ext uri="{FF2B5EF4-FFF2-40B4-BE49-F238E27FC236}">
                  <a16:creationId xmlns:a16="http://schemas.microsoft.com/office/drawing/2014/main" id="{484FA4AC-9511-B3B5-8A2E-29A02222E18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9" name="사각형: 둥근 모서리 27">
              <a:hlinkClick r:id="rId12" action="ppaction://hlinksldjump"/>
              <a:extLst>
                <a:ext uri="{FF2B5EF4-FFF2-40B4-BE49-F238E27FC236}">
                  <a16:creationId xmlns:a16="http://schemas.microsoft.com/office/drawing/2014/main" id="{3F7283B0-5226-5E04-EF68-0341CB3DD12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28">
              <a:hlinkClick r:id="rId13" action="ppaction://hlinksldjump"/>
              <a:extLst>
                <a:ext uri="{FF2B5EF4-FFF2-40B4-BE49-F238E27FC236}">
                  <a16:creationId xmlns:a16="http://schemas.microsoft.com/office/drawing/2014/main" id="{D45CC9F4-5D0F-F807-B25F-5ED0D153EA6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29">
              <a:hlinkClick r:id="rId14" action="ppaction://hlinksldjump"/>
              <a:extLst>
                <a:ext uri="{FF2B5EF4-FFF2-40B4-BE49-F238E27FC236}">
                  <a16:creationId xmlns:a16="http://schemas.microsoft.com/office/drawing/2014/main" id="{A1846CDB-B04A-058A-9A36-AF851138647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E63EE7E-1B5D-3B7E-5FDA-DC6A8CAC391D}"/>
              </a:ext>
            </a:extLst>
          </p:cNvPr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덧셈과 뺄셈</a:t>
            </a: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26FF40BC-4A30-83D1-3C07-00EF00CBBB31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>
                <a:solidFill>
                  <a:srgbClr val="00B0F0"/>
                </a:solidFill>
              </a:rPr>
              <a:t>1</a:t>
            </a:r>
            <a:endParaRPr lang="ko-KR" altLang="en-US" sz="4400" b="1" dirty="0">
              <a:solidFill>
                <a:srgbClr val="00B0F0"/>
              </a:solidFill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32AA1187-A1A5-E9EC-5437-D4657AA732A5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890342" y="1231659"/>
            <a:chExt cx="1544578" cy="1544578"/>
          </a:xfrm>
        </p:grpSpPr>
        <p:sp>
          <p:nvSpPr>
            <p:cNvPr id="19" name="타원 18">
              <a:extLst>
                <a:ext uri="{FF2B5EF4-FFF2-40B4-BE49-F238E27FC236}">
                  <a16:creationId xmlns:a16="http://schemas.microsoft.com/office/drawing/2014/main" id="{0F76208C-A242-8ACE-6EC6-350AB81775A8}"/>
                </a:ext>
              </a:extLst>
            </p:cNvPr>
            <p:cNvSpPr/>
            <p:nvPr/>
          </p:nvSpPr>
          <p:spPr>
            <a:xfrm>
              <a:off x="890342" y="1231659"/>
              <a:ext cx="1544578" cy="154457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그래픽 37">
              <a:extLst>
                <a:ext uri="{FF2B5EF4-FFF2-40B4-BE49-F238E27FC236}">
                  <a16:creationId xmlns:a16="http://schemas.microsoft.com/office/drawing/2014/main" id="{6F3F85DA-CD29-6398-664A-6AEB63717E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1409526" y="1506366"/>
              <a:ext cx="506209" cy="1039060"/>
            </a:xfrm>
            <a:prstGeom prst="rect">
              <a:avLst/>
            </a:prstGeom>
          </p:spPr>
        </p:pic>
      </p:grpSp>
      <p:grpSp>
        <p:nvGrpSpPr>
          <p:cNvPr id="21" name="Group 2">
            <a:extLst>
              <a:ext uri="{FF2B5EF4-FFF2-40B4-BE49-F238E27FC236}">
                <a16:creationId xmlns:a16="http://schemas.microsoft.com/office/drawing/2014/main" id="{99BE44D9-E089-38CA-179D-992606EBD091}"/>
              </a:ext>
            </a:extLst>
          </p:cNvPr>
          <p:cNvGrpSpPr/>
          <p:nvPr/>
        </p:nvGrpSpPr>
        <p:grpSpPr>
          <a:xfrm>
            <a:off x="8400256" y="2130024"/>
            <a:ext cx="2849162" cy="430693"/>
            <a:chOff x="835635" y="1649705"/>
            <a:chExt cx="2849162" cy="430693"/>
          </a:xfrm>
        </p:grpSpPr>
        <p:grpSp>
          <p:nvGrpSpPr>
            <p:cNvPr id="22" name="그룹 20">
              <a:extLst>
                <a:ext uri="{FF2B5EF4-FFF2-40B4-BE49-F238E27FC236}">
                  <a16:creationId xmlns:a16="http://schemas.microsoft.com/office/drawing/2014/main" id="{3B4CBE03-9C0E-2289-9CEC-F2A4068B2422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24" name="그림 23">
                <a:extLst>
                  <a:ext uri="{FF2B5EF4-FFF2-40B4-BE49-F238E27FC236}">
                    <a16:creationId xmlns:a16="http://schemas.microsoft.com/office/drawing/2014/main" id="{F221DD35-D17C-BBEC-85CE-445D48CB17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25" name="TextBox 10">
                <a:extLst>
                  <a:ext uri="{FF2B5EF4-FFF2-40B4-BE49-F238E27FC236}">
                    <a16:creationId xmlns:a16="http://schemas.microsoft.com/office/drawing/2014/main" id="{62BF16E5-0F52-FD4A-CAC4-CEB9B6FE8E4F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3" name="Picture 4">
              <a:extLst>
                <a:ext uri="{FF2B5EF4-FFF2-40B4-BE49-F238E27FC236}">
                  <a16:creationId xmlns:a16="http://schemas.microsoft.com/office/drawing/2014/main" id="{4346B650-767D-1D02-D40C-10940400DB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그룹 29">
            <a:extLst>
              <a:ext uri="{FF2B5EF4-FFF2-40B4-BE49-F238E27FC236}">
                <a16:creationId xmlns:a16="http://schemas.microsoft.com/office/drawing/2014/main" id="{56BE244F-B378-D6B7-99E6-3DD82F52A4B4}"/>
              </a:ext>
            </a:extLst>
          </p:cNvPr>
          <p:cNvGrpSpPr/>
          <p:nvPr/>
        </p:nvGrpSpPr>
        <p:grpSpPr>
          <a:xfrm>
            <a:off x="1016535" y="2153401"/>
            <a:ext cx="10425330" cy="2571743"/>
            <a:chOff x="1016535" y="2153401"/>
            <a:chExt cx="10425330" cy="2571743"/>
          </a:xfrm>
        </p:grpSpPr>
        <p:sp>
          <p:nvSpPr>
            <p:cNvPr id="31" name="사각형: 둥근 모서리 62">
              <a:extLst>
                <a:ext uri="{FF2B5EF4-FFF2-40B4-BE49-F238E27FC236}">
                  <a16:creationId xmlns:a16="http://schemas.microsoft.com/office/drawing/2014/main" id="{259F48A4-7BAB-C66D-C344-123E9480B7A1}"/>
                </a:ext>
              </a:extLst>
            </p:cNvPr>
            <p:cNvSpPr/>
            <p:nvPr/>
          </p:nvSpPr>
          <p:spPr>
            <a:xfrm>
              <a:off x="1016535" y="2531811"/>
              <a:ext cx="10425330" cy="2193333"/>
            </a:xfrm>
            <a:prstGeom prst="roundRect">
              <a:avLst>
                <a:gd name="adj" fmla="val 13712"/>
              </a:avLst>
            </a:prstGeom>
            <a:solidFill>
              <a:srgbClr val="FFFFFF"/>
            </a:solidFill>
            <a:ln w="57150">
              <a:solidFill>
                <a:srgbClr val="D1D2D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lnSpc>
                  <a:spcPct val="120000"/>
                </a:lnSpc>
              </a:pPr>
              <a:endParaRPr lang="ko-KR" altLang="en-US" b="1" spc="-300"/>
            </a:p>
          </p:txBody>
        </p:sp>
        <p:pic>
          <p:nvPicPr>
            <p:cNvPr id="32" name="그림 31">
              <a:extLst>
                <a:ext uri="{FF2B5EF4-FFF2-40B4-BE49-F238E27FC236}">
                  <a16:creationId xmlns:a16="http://schemas.microsoft.com/office/drawing/2014/main" id="{36E94781-656C-19C0-615A-70ECCF4383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340" y="2153401"/>
              <a:ext cx="714375" cy="70485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323114" y="1678574"/>
            <a:ext cx="10342999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그림으로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485-236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을 구해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82" name="직사각형 81"/>
          <p:cNvSpPr/>
          <p:nvPr/>
        </p:nvSpPr>
        <p:spPr>
          <a:xfrm>
            <a:off x="4848162" y="4997740"/>
            <a:ext cx="3674566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ko-KR" sz="3200" b="1" spc="-300" dirty="0">
                <a:solidFill>
                  <a:sysClr val="windowText" lastClr="000000"/>
                </a:solidFill>
              </a:rPr>
              <a:t>485-236=</a:t>
            </a:r>
            <a:endParaRPr lang="ko-KR" altLang="en-US" sz="3200" dirty="0"/>
          </a:p>
        </p:txBody>
      </p:sp>
      <p:sp>
        <p:nvSpPr>
          <p:cNvPr id="8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6646959" y="4967895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674709" y="5024167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249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43" name="그림 42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920902" y="506556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1124" y="2730666"/>
            <a:ext cx="9877265" cy="1572116"/>
          </a:xfrm>
          <a:prstGeom prst="rect">
            <a:avLst/>
          </a:prstGeom>
        </p:spPr>
      </p:pic>
      <p:sp>
        <p:nvSpPr>
          <p:cNvPr id="68" name="직사각형 67"/>
          <p:cNvSpPr/>
          <p:nvPr/>
        </p:nvSpPr>
        <p:spPr>
          <a:xfrm>
            <a:off x="10223276" y="3612392"/>
            <a:ext cx="78098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ko-KR" sz="3200" b="1" spc="-300" dirty="0">
                <a:solidFill>
                  <a:sysClr val="windowText" lastClr="000000"/>
                </a:solidFill>
              </a:rPr>
              <a:t>485</a:t>
            </a:r>
            <a:endParaRPr lang="ko-KR" altLang="en-US" sz="3200" dirty="0"/>
          </a:p>
        </p:txBody>
      </p:sp>
      <p:sp>
        <p:nvSpPr>
          <p:cNvPr id="69" name="직사각형 68"/>
          <p:cNvSpPr/>
          <p:nvPr/>
        </p:nvSpPr>
        <p:spPr>
          <a:xfrm>
            <a:off x="8700767" y="2737710"/>
            <a:ext cx="78098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ko-KR" sz="3200" b="1" spc="-300" dirty="0">
                <a:solidFill>
                  <a:sysClr val="windowText" lastClr="000000"/>
                </a:solidFill>
              </a:rPr>
              <a:t>200</a:t>
            </a:r>
            <a:endParaRPr lang="ko-KR" altLang="en-US" sz="3200" dirty="0"/>
          </a:p>
        </p:txBody>
      </p:sp>
      <p:sp>
        <p:nvSpPr>
          <p:cNvPr id="70" name="직사각형 69"/>
          <p:cNvSpPr/>
          <p:nvPr/>
        </p:nvSpPr>
        <p:spPr>
          <a:xfrm>
            <a:off x="6799101" y="3626109"/>
            <a:ext cx="1512168" cy="7097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7041500" y="3638918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8678444" y="2754246"/>
            <a:ext cx="78098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ko-KR" sz="3200" b="1" spc="-300" dirty="0">
                <a:solidFill>
                  <a:sysClr val="windowText" lastClr="000000"/>
                </a:solidFill>
              </a:rPr>
              <a:t>200</a:t>
            </a:r>
            <a:endParaRPr lang="ko-KR" altLang="en-US" sz="3200" dirty="0"/>
          </a:p>
        </p:txBody>
      </p:sp>
      <p:cxnSp>
        <p:nvCxnSpPr>
          <p:cNvPr id="97" name="직선 연결선 96"/>
          <p:cNvCxnSpPr/>
          <p:nvPr/>
        </p:nvCxnSpPr>
        <p:spPr>
          <a:xfrm>
            <a:off x="4849386" y="3379081"/>
            <a:ext cx="0" cy="23331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직사각형 101"/>
          <p:cNvSpPr/>
          <p:nvPr/>
        </p:nvSpPr>
        <p:spPr>
          <a:xfrm>
            <a:off x="4146140" y="3626109"/>
            <a:ext cx="1512168" cy="7097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6" name="직선 연결선 105"/>
          <p:cNvCxnSpPr/>
          <p:nvPr/>
        </p:nvCxnSpPr>
        <p:spPr>
          <a:xfrm>
            <a:off x="3262536" y="3379081"/>
            <a:ext cx="0" cy="23331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/>
          <p:nvPr/>
        </p:nvCxnSpPr>
        <p:spPr>
          <a:xfrm>
            <a:off x="2132912" y="3379081"/>
            <a:ext cx="0" cy="23331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7046205" y="3717032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285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5E5682A4-5C51-B8B4-6D27-AA7594225451}"/>
              </a:ext>
            </a:extLst>
          </p:cNvPr>
          <p:cNvGrpSpPr/>
          <p:nvPr/>
        </p:nvGrpSpPr>
        <p:grpSpPr>
          <a:xfrm>
            <a:off x="1493469" y="2860183"/>
            <a:ext cx="6050317" cy="1415197"/>
            <a:chOff x="1493469" y="2860183"/>
            <a:chExt cx="6050317" cy="1415197"/>
          </a:xfrm>
        </p:grpSpPr>
        <p:sp>
          <p:nvSpPr>
            <p:cNvPr id="98" name="원호 97"/>
            <p:cNvSpPr/>
            <p:nvPr/>
          </p:nvSpPr>
          <p:spPr>
            <a:xfrm flipH="1">
              <a:off x="4848161" y="3219082"/>
              <a:ext cx="2695625" cy="635237"/>
            </a:xfrm>
            <a:prstGeom prst="arc">
              <a:avLst>
                <a:gd name="adj1" fmla="val 10995909"/>
                <a:gd name="adj2" fmla="val 21373287"/>
              </a:avLst>
            </a:prstGeom>
            <a:ln w="19050">
              <a:solidFill>
                <a:srgbClr val="FF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9" name="직사각형 98"/>
            <p:cNvSpPr/>
            <p:nvPr/>
          </p:nvSpPr>
          <p:spPr>
            <a:xfrm>
              <a:off x="5851176" y="2873585"/>
              <a:ext cx="582211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ko-KR" sz="3200" b="1" spc="-300" dirty="0">
                  <a:solidFill>
                    <a:srgbClr val="FF0000"/>
                  </a:solidFill>
                </a:rPr>
                <a:t>30</a:t>
              </a:r>
              <a:endParaRPr lang="ko-KR" alt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4E0FADF6-0E9F-8D53-C362-CCE8434A00A7}"/>
                </a:ext>
              </a:extLst>
            </p:cNvPr>
            <p:cNvSpPr txBox="1"/>
            <p:nvPr/>
          </p:nvSpPr>
          <p:spPr>
            <a:xfrm>
              <a:off x="4423420" y="3717032"/>
              <a:ext cx="952500" cy="55834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>
              <a:defPPr>
                <a:defRPr lang="ko-KR"/>
              </a:defPPr>
              <a:lvl1pPr algn="ctr">
                <a:lnSpc>
                  <a:spcPct val="120000"/>
                </a:lnSpc>
                <a:defRPr sz="3200" b="1" spc="-300">
                  <a:solidFill>
                    <a:srgbClr val="FD5214"/>
                  </a:solidFill>
                </a:defRPr>
              </a:lvl1pPr>
            </a:lstStyle>
            <a:p>
              <a:r>
                <a:rPr lang="en-US" altLang="ko-KR" dirty="0">
                  <a:solidFill>
                    <a:srgbClr val="FF0000"/>
                  </a:solidFill>
                </a:rPr>
                <a:t>255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05" name="원호 104"/>
            <p:cNvSpPr/>
            <p:nvPr/>
          </p:nvSpPr>
          <p:spPr>
            <a:xfrm flipH="1">
              <a:off x="3277963" y="3258257"/>
              <a:ext cx="1582409" cy="596062"/>
            </a:xfrm>
            <a:prstGeom prst="arc">
              <a:avLst>
                <a:gd name="adj1" fmla="val 10995909"/>
                <a:gd name="adj2" fmla="val 21373287"/>
              </a:avLst>
            </a:prstGeom>
            <a:ln w="19050">
              <a:solidFill>
                <a:srgbClr val="FF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7" name="직사각형 106"/>
            <p:cNvSpPr/>
            <p:nvPr/>
          </p:nvSpPr>
          <p:spPr>
            <a:xfrm>
              <a:off x="3864315" y="2873585"/>
              <a:ext cx="383438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ko-KR" sz="3200" b="1" spc="-300" dirty="0">
                  <a:solidFill>
                    <a:srgbClr val="FF0000"/>
                  </a:solidFill>
                </a:rPr>
                <a:t>5</a:t>
              </a:r>
              <a:endParaRPr lang="ko-KR" alt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flipH="1">
              <a:off x="2144229" y="3258257"/>
              <a:ext cx="1118132" cy="596062"/>
            </a:xfrm>
            <a:prstGeom prst="arc">
              <a:avLst>
                <a:gd name="adj1" fmla="val 10995909"/>
                <a:gd name="adj2" fmla="val 21373287"/>
              </a:avLst>
            </a:prstGeom>
            <a:ln w="19050">
              <a:solidFill>
                <a:srgbClr val="FF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9" name="직사각형 108"/>
            <p:cNvSpPr/>
            <p:nvPr/>
          </p:nvSpPr>
          <p:spPr>
            <a:xfrm>
              <a:off x="2512336" y="2873585"/>
              <a:ext cx="383438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ko-KR" sz="3200" b="1" spc="-300" dirty="0">
                  <a:solidFill>
                    <a:srgbClr val="FF0000"/>
                  </a:solidFill>
                </a:rPr>
                <a:t>1</a:t>
              </a:r>
              <a:endParaRPr lang="ko-KR" alt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4E0FADF6-0E9F-8D53-C362-CCE8434A00A7}"/>
                </a:ext>
              </a:extLst>
            </p:cNvPr>
            <p:cNvSpPr txBox="1"/>
            <p:nvPr/>
          </p:nvSpPr>
          <p:spPr>
            <a:xfrm>
              <a:off x="2839244" y="3717032"/>
              <a:ext cx="952500" cy="55834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>
              <a:defPPr>
                <a:defRPr lang="ko-KR"/>
              </a:defPPr>
              <a:lvl1pPr algn="ctr">
                <a:lnSpc>
                  <a:spcPct val="120000"/>
                </a:lnSpc>
                <a:defRPr sz="3200" b="1" spc="-300">
                  <a:solidFill>
                    <a:srgbClr val="FD5214"/>
                  </a:solidFill>
                </a:defRPr>
              </a:lvl1pPr>
            </a:lstStyle>
            <a:p>
              <a:r>
                <a:rPr lang="en-US" altLang="ko-KR" dirty="0">
                  <a:solidFill>
                    <a:srgbClr val="FF0000"/>
                  </a:solidFill>
                </a:rPr>
                <a:t>250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4E0FADF6-0E9F-8D53-C362-CCE8434A00A7}"/>
                </a:ext>
              </a:extLst>
            </p:cNvPr>
            <p:cNvSpPr txBox="1"/>
            <p:nvPr/>
          </p:nvSpPr>
          <p:spPr>
            <a:xfrm>
              <a:off x="1633966" y="3717032"/>
              <a:ext cx="952500" cy="55834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>
              <a:defPPr>
                <a:defRPr lang="ko-KR"/>
              </a:defPPr>
              <a:lvl1pPr algn="ctr">
                <a:lnSpc>
                  <a:spcPct val="120000"/>
                </a:lnSpc>
                <a:defRPr sz="3200" b="1" spc="-300">
                  <a:solidFill>
                    <a:srgbClr val="FD5214"/>
                  </a:solidFill>
                </a:defRPr>
              </a:lvl1pPr>
            </a:lstStyle>
            <a:p>
              <a:r>
                <a:rPr lang="en-US" altLang="ko-KR" dirty="0">
                  <a:solidFill>
                    <a:srgbClr val="FF0000"/>
                  </a:solidFill>
                </a:rPr>
                <a:t>249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18" name="타원 117">
              <a:extLst>
                <a:ext uri="{FF2B5EF4-FFF2-40B4-BE49-F238E27FC236}">
                  <a16:creationId xmlns:a16="http://schemas.microsoft.com/office/drawing/2014/main" id="{12918BC7-C2F5-BBFF-87D2-B396047133FD}"/>
                </a:ext>
              </a:extLst>
            </p:cNvPr>
            <p:cNvSpPr/>
            <p:nvPr/>
          </p:nvSpPr>
          <p:spPr>
            <a:xfrm>
              <a:off x="1493469" y="2860183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pic>
        <p:nvPicPr>
          <p:cNvPr id="121" name="그림 120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44908" y="296314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7" name="그림 116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308003" y="373251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80" name="그룹 79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2" cy="396000"/>
            <a:chOff x="236948" y="6391126"/>
            <a:chExt cx="5356732" cy="396000"/>
          </a:xfrm>
        </p:grpSpPr>
        <p:sp>
          <p:nvSpPr>
            <p:cNvPr id="81" name="사각형: 둥근 모서리 66">
              <a:hlinkClick r:id="rId7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86" name="사각형: 둥근 모서리 67">
              <a:hlinkClick r:id="rId8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508788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7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7" name="사각형: 둥근 모서리 68">
              <a:hlinkClick r:id="rId9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8" name="사각형: 둥근 모서리 69">
              <a:hlinkClick r:id="rId10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9" name="사각형: 둥근 모서리 70">
              <a:hlinkClick r:id="rId11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0" name="사각형: 둥근 모서리 71">
              <a:hlinkClick r:id="rId12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91" name="사각형: 둥근 모서리 72">
              <a:hlinkClick r:id="rId13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2" name="사각형: 둥근 모서리 73">
              <a:hlinkClick r:id="rId14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3" name="사각형: 둥근 모서리 74">
              <a:hlinkClick r:id="rId15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454182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95" name="그룹 94">
            <a:extLst>
              <a:ext uri="{FF2B5EF4-FFF2-40B4-BE49-F238E27FC236}">
                <a16:creationId xmlns:a16="http://schemas.microsoft.com/office/drawing/2014/main" id="{9C0AB053-9A89-DCC1-7540-18D60AF72F6B}"/>
              </a:ext>
            </a:extLst>
          </p:cNvPr>
          <p:cNvGrpSpPr/>
          <p:nvPr/>
        </p:nvGrpSpPr>
        <p:grpSpPr>
          <a:xfrm>
            <a:off x="1728818" y="4844099"/>
            <a:ext cx="2357055" cy="1063610"/>
            <a:chOff x="4421141" y="897144"/>
            <a:chExt cx="2357055" cy="1063610"/>
          </a:xfrm>
        </p:grpSpPr>
        <p:grpSp>
          <p:nvGrpSpPr>
            <p:cNvPr id="96" name="그룹 95">
              <a:extLst>
                <a:ext uri="{FF2B5EF4-FFF2-40B4-BE49-F238E27FC236}">
                  <a16:creationId xmlns:a16="http://schemas.microsoft.com/office/drawing/2014/main" id="{3E792514-6001-EE71-762C-73D1BBCD2634}"/>
                </a:ext>
              </a:extLst>
            </p:cNvPr>
            <p:cNvGrpSpPr/>
            <p:nvPr/>
          </p:nvGrpSpPr>
          <p:grpSpPr>
            <a:xfrm>
              <a:off x="4421141" y="963520"/>
              <a:ext cx="2196082" cy="997234"/>
              <a:chOff x="4421141" y="1033392"/>
              <a:chExt cx="2196082" cy="997234"/>
            </a:xfrm>
          </p:grpSpPr>
          <p:sp>
            <p:nvSpPr>
              <p:cNvPr id="110" name="모서리가 둥근 직사각형 1">
                <a:extLst>
                  <a:ext uri="{FF2B5EF4-FFF2-40B4-BE49-F238E27FC236}">
                    <a16:creationId xmlns:a16="http://schemas.microsoft.com/office/drawing/2014/main" id="{D53C5040-2C79-5CF9-73AC-3EAB2CAD0819}"/>
                  </a:ext>
                </a:extLst>
              </p:cNvPr>
              <p:cNvSpPr/>
              <p:nvPr/>
            </p:nvSpPr>
            <p:spPr>
              <a:xfrm>
                <a:off x="4421141" y="1033392"/>
                <a:ext cx="2196082" cy="997234"/>
              </a:xfrm>
              <a:prstGeom prst="roundRect">
                <a:avLst>
                  <a:gd name="adj" fmla="val 19426"/>
                </a:avLst>
              </a:prstGeom>
              <a:solidFill>
                <a:schemeClr val="bg1"/>
              </a:solidFill>
              <a:ln w="50800">
                <a:solidFill>
                  <a:srgbClr val="0081C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252000" rIns="72000" bIns="252000" rtlCol="0" anchor="ctr" anchorCtr="1"/>
              <a:lstStyle/>
              <a:p>
                <a:endParaRPr lang="ko-KR" altLang="en-US" sz="2000" b="1" spc="-300" dirty="0" err="1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FBF5F2B2-D945-8791-CD6B-12278135EBAF}"/>
                  </a:ext>
                </a:extLst>
              </p:cNvPr>
              <p:cNvSpPr txBox="1"/>
              <p:nvPr/>
            </p:nvSpPr>
            <p:spPr>
              <a:xfrm>
                <a:off x="4496366" y="1178066"/>
                <a:ext cx="204563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spc="-150" dirty="0">
                    <a:latin typeface="맑은 고딕" panose="020B0503020000020004" pitchFamily="50" charset="-127"/>
                  </a:rPr>
                  <a:t>왼쪽으로 </a:t>
                </a:r>
                <a:r>
                  <a:rPr lang="en-US" altLang="ko-KR" sz="2000" b="1" spc="-150" dirty="0">
                    <a:latin typeface="맑은 고딕" panose="020B0503020000020004" pitchFamily="50" charset="-127"/>
                  </a:rPr>
                  <a:t>36</a:t>
                </a:r>
                <a:r>
                  <a:rPr lang="ko-KR" altLang="en-US" sz="2000" b="1" spc="-150" dirty="0">
                    <a:latin typeface="맑은 고딕" panose="020B0503020000020004" pitchFamily="50" charset="-127"/>
                  </a:rPr>
                  <a:t>만큼 더 이동해 봐요</a:t>
                </a:r>
                <a:r>
                  <a:rPr lang="en-US" altLang="ko-KR" sz="2000" b="1" spc="-150" dirty="0">
                    <a:latin typeface="맑은 고딕" panose="020B0503020000020004" pitchFamily="50" charset="-127"/>
                  </a:rPr>
                  <a:t>.</a:t>
                </a:r>
                <a:endParaRPr lang="ko-KR" altLang="en-US" sz="2000" spc="-150" dirty="0"/>
              </a:p>
            </p:txBody>
          </p:sp>
        </p:grpSp>
        <p:pic>
          <p:nvPicPr>
            <p:cNvPr id="100" name="그림 99">
              <a:extLst>
                <a:ext uri="{FF2B5EF4-FFF2-40B4-BE49-F238E27FC236}">
                  <a16:creationId xmlns:a16="http://schemas.microsoft.com/office/drawing/2014/main" id="{5D8255A2-5D11-98CA-9265-B019FF1EC950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rcRect/>
            <a:stretch/>
          </p:blipFill>
          <p:spPr>
            <a:xfrm>
              <a:off x="6418196" y="897144"/>
              <a:ext cx="360000" cy="360000"/>
            </a:xfrm>
            <a:prstGeom prst="rect">
              <a:avLst/>
            </a:prstGeom>
          </p:spPr>
        </p:pic>
      </p:grpSp>
      <p:grpSp>
        <p:nvGrpSpPr>
          <p:cNvPr id="127" name="그룹 126"/>
          <p:cNvGrpSpPr/>
          <p:nvPr/>
        </p:nvGrpSpPr>
        <p:grpSpPr>
          <a:xfrm>
            <a:off x="628683" y="4698287"/>
            <a:ext cx="920264" cy="1252449"/>
            <a:chOff x="4073232" y="5081849"/>
            <a:chExt cx="920264" cy="1252449"/>
          </a:xfrm>
        </p:grpSpPr>
        <p:pic>
          <p:nvPicPr>
            <p:cNvPr id="128" name="그림 127">
              <a:extLst>
                <a:ext uri="{FF2B5EF4-FFF2-40B4-BE49-F238E27FC236}">
                  <a16:creationId xmlns:a16="http://schemas.microsoft.com/office/drawing/2014/main" id="{A557C137-E9A9-8D5F-7252-EDDF87F21C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4073232" y="5081849"/>
              <a:ext cx="853942" cy="1252449"/>
            </a:xfrm>
            <a:prstGeom prst="rect">
              <a:avLst/>
            </a:prstGeom>
          </p:spPr>
        </p:pic>
        <p:pic>
          <p:nvPicPr>
            <p:cNvPr id="129" name="그림 128">
              <a:extLst>
                <a:ext uri="{FF2B5EF4-FFF2-40B4-BE49-F238E27FC236}">
                  <a16:creationId xmlns:a16="http://schemas.microsoft.com/office/drawing/2014/main" id="{044064E5-F03C-961D-5A68-A3F905984E47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rcRect/>
            <a:stretch/>
          </p:blipFill>
          <p:spPr>
            <a:xfrm>
              <a:off x="4624374" y="5688108"/>
              <a:ext cx="369122" cy="367381"/>
            </a:xfrm>
            <a:prstGeom prst="rect">
              <a:avLst/>
            </a:prstGeom>
          </p:spPr>
        </p:pic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BB1D77EC-02E3-1A03-C711-59E204A7F96A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9917155F-32FE-8182-E7B5-F38BAF75C692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8AC5443A-F7F9-5693-4A8D-2E3FBE7EC4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3847A81-E0E7-E1A6-BD0B-CAD075AF4DF8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6" name="그룹 30">
              <a:extLst>
                <a:ext uri="{FF2B5EF4-FFF2-40B4-BE49-F238E27FC236}">
                  <a16:creationId xmlns:a16="http://schemas.microsoft.com/office/drawing/2014/main" id="{0FEA7930-3275-8936-002E-0BA8DA8705CE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7" name="그룹 26">
                <a:extLst>
                  <a:ext uri="{FF2B5EF4-FFF2-40B4-BE49-F238E27FC236}">
                    <a16:creationId xmlns:a16="http://schemas.microsoft.com/office/drawing/2014/main" id="{F4C961AD-9B7F-2AEB-62BB-072DB082B6DF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9" name="그래픽 60">
                  <a:extLst>
                    <a:ext uri="{FF2B5EF4-FFF2-40B4-BE49-F238E27FC236}">
                      <a16:creationId xmlns:a16="http://schemas.microsoft.com/office/drawing/2014/main" id="{85094D11-0450-76B5-E9A4-8C04D36EE37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0" name="그림 28">
                  <a:extLst>
                    <a:ext uri="{FF2B5EF4-FFF2-40B4-BE49-F238E27FC236}">
                      <a16:creationId xmlns:a16="http://schemas.microsoft.com/office/drawing/2014/main" id="{DF91B03E-E014-8A60-A423-714274844B7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8" name="TextBox 3">
                <a:extLst>
                  <a:ext uri="{FF2B5EF4-FFF2-40B4-BE49-F238E27FC236}">
                    <a16:creationId xmlns:a16="http://schemas.microsoft.com/office/drawing/2014/main" id="{DA11AECC-EB1B-2B69-B8E2-1ADDD29D0967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27" name="그림 26">
            <a:extLst>
              <a:ext uri="{FF2B5EF4-FFF2-40B4-BE49-F238E27FC236}">
                <a16:creationId xmlns:a16="http://schemas.microsoft.com/office/drawing/2014/main" id="{017F04E6-8888-F099-C9E1-0CCB302EBBFB}"/>
              </a:ext>
            </a:extLst>
          </p:cNvPr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7692584" y="1867026"/>
            <a:ext cx="895523" cy="297030"/>
          </a:xfrm>
          <a:prstGeom prst="rect">
            <a:avLst/>
          </a:prstGeom>
        </p:spPr>
      </p:pic>
      <p:pic>
        <p:nvPicPr>
          <p:cNvPr id="28" name="그림 27">
            <a:extLst>
              <a:ext uri="{FF2B5EF4-FFF2-40B4-BE49-F238E27FC236}">
                <a16:creationId xmlns:a16="http://schemas.microsoft.com/office/drawing/2014/main" id="{63314033-E499-1EFB-2BB4-056C26705D11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29" name="그림 28">
            <a:extLst>
              <a:ext uri="{FF2B5EF4-FFF2-40B4-BE49-F238E27FC236}">
                <a16:creationId xmlns:a16="http://schemas.microsoft.com/office/drawing/2014/main" id="{157E9C71-3C62-AC6B-A325-8D205DDDA563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16534" y="1833680"/>
            <a:ext cx="306580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1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</p:childTnLst>
        </p:cTn>
      </p:par>
    </p:tnLst>
    <p:bldLst>
      <p:bldP spid="85" grpId="0"/>
      <p:bldP spid="10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0060293-6C73-44AC-8A45-FF2CD6031A46}"/>
              </a:ext>
            </a:extLst>
          </p:cNvPr>
          <p:cNvSpPr txBox="1"/>
          <p:nvPr/>
        </p:nvSpPr>
        <p:spPr>
          <a:xfrm>
            <a:off x="518560" y="1400825"/>
            <a:ext cx="11338080" cy="12645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온라인 예절 지킴이는 댓글 </a:t>
            </a:r>
            <a:r>
              <a:rPr lang="en-US" altLang="ko-KR" sz="3600" b="1" spc="-300" dirty="0"/>
              <a:t>565</a:t>
            </a:r>
            <a:r>
              <a:rPr lang="ko-KR" altLang="en-US" sz="3600" b="1" spc="-300" dirty="0"/>
              <a:t>개 중에서 적절하지 않은 댓글 </a:t>
            </a:r>
            <a:r>
              <a:rPr lang="en-US" altLang="ko-KR" sz="3600" b="1" spc="-300" dirty="0"/>
              <a:t>149</a:t>
            </a:r>
            <a:r>
              <a:rPr lang="ko-KR" altLang="en-US" sz="3600" b="1" spc="-300" dirty="0"/>
              <a:t>개를 삭제했어요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29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0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54">
              <a:hlinkClick r:id="rId6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55">
              <a:hlinkClick r:id="rId7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56">
              <a:hlinkClick r:id="rId8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57">
              <a:hlinkClick r:id="rId9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36" name="사각형: 둥근 모서리 58">
              <a:hlinkClick r:id="rId10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59">
              <a:hlinkClick r:id="rId11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59">
              <a:hlinkClick r:id="rId12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50BE9E6B-763D-0F9E-255F-98AB84B6F06F}"/>
              </a:ext>
            </a:extLst>
          </p:cNvPr>
          <p:cNvSpPr/>
          <p:nvPr/>
        </p:nvSpPr>
        <p:spPr>
          <a:xfrm>
            <a:off x="449243" y="2993097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7F1989-9ADE-F550-6A8E-A6C3BB69B725}"/>
              </a:ext>
            </a:extLst>
          </p:cNvPr>
          <p:cNvSpPr txBox="1"/>
          <p:nvPr/>
        </p:nvSpPr>
        <p:spPr>
          <a:xfrm>
            <a:off x="741476" y="2775485"/>
            <a:ext cx="11001281" cy="12645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남은 댓글의 수를 구하는 식을 써 보면 </a:t>
            </a:r>
            <a:r>
              <a:rPr lang="en-US" altLang="ko-KR" sz="3600" b="1" spc="-300" dirty="0"/>
              <a:t>565-          </a:t>
            </a:r>
            <a:r>
              <a:rPr lang="ko-KR" altLang="en-US" sz="3600" b="1" spc="-300" dirty="0"/>
              <a:t>입니다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DF082645-9273-B5D5-BCB2-C755712BFE25}"/>
              </a:ext>
            </a:extLst>
          </p:cNvPr>
          <p:cNvSpPr/>
          <p:nvPr/>
        </p:nvSpPr>
        <p:spPr>
          <a:xfrm>
            <a:off x="8914671" y="2779579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3438DD-D5E8-7C21-31FF-A923153EA819}"/>
              </a:ext>
            </a:extLst>
          </p:cNvPr>
          <p:cNvSpPr txBox="1"/>
          <p:nvPr/>
        </p:nvSpPr>
        <p:spPr>
          <a:xfrm>
            <a:off x="8925836" y="2835851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149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290024F1-B285-0B77-0242-0C9F17D659E7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192344" y="288524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3" name="그룹 12">
            <a:extLst>
              <a:ext uri="{FF2B5EF4-FFF2-40B4-BE49-F238E27FC236}">
                <a16:creationId xmlns:a16="http://schemas.microsoft.com/office/drawing/2014/main" id="{D5460543-EFB9-C820-E775-3220B498693F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" name="그룹 30">
              <a:extLst>
                <a:ext uri="{FF2B5EF4-FFF2-40B4-BE49-F238E27FC236}">
                  <a16:creationId xmlns:a16="http://schemas.microsoft.com/office/drawing/2014/main" id="{98FD9026-1F64-675E-ABAF-77803C3E1B9C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8" name="그룹 26">
                <a:extLst>
                  <a:ext uri="{FF2B5EF4-FFF2-40B4-BE49-F238E27FC236}">
                    <a16:creationId xmlns:a16="http://schemas.microsoft.com/office/drawing/2014/main" id="{3F4E206A-1DDC-C890-56E0-F30466673131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1" name="그래픽 60">
                  <a:extLst>
                    <a:ext uri="{FF2B5EF4-FFF2-40B4-BE49-F238E27FC236}">
                      <a16:creationId xmlns:a16="http://schemas.microsoft.com/office/drawing/2014/main" id="{8347A123-8A76-FAF8-1F4F-AA09044ADEC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2" name="그림 28">
                  <a:extLst>
                    <a:ext uri="{FF2B5EF4-FFF2-40B4-BE49-F238E27FC236}">
                      <a16:creationId xmlns:a16="http://schemas.microsoft.com/office/drawing/2014/main" id="{A7ADDC8E-45FF-15CC-387D-1FCE94BF6A4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9" name="TextBox 3">
                <a:extLst>
                  <a:ext uri="{FF2B5EF4-FFF2-40B4-BE49-F238E27FC236}">
                    <a16:creationId xmlns:a16="http://schemas.microsoft.com/office/drawing/2014/main" id="{1D241872-B6CD-01B2-2AC9-FDF01A0BD4CE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그룹 55">
            <a:extLst>
              <a:ext uri="{FF2B5EF4-FFF2-40B4-BE49-F238E27FC236}">
                <a16:creationId xmlns:a16="http://schemas.microsoft.com/office/drawing/2014/main" id="{A3A21C7E-208C-5772-5AB6-F5BF65A72DE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>
              <a:extLst>
                <a:ext uri="{FF2B5EF4-FFF2-40B4-BE49-F238E27FC236}">
                  <a16:creationId xmlns:a16="http://schemas.microsoft.com/office/drawing/2014/main" id="{302BDB19-1DBD-D846-A9FE-1E6FE1B3E96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>
                <a:extLst>
                  <a:ext uri="{FF2B5EF4-FFF2-40B4-BE49-F238E27FC236}">
                    <a16:creationId xmlns:a16="http://schemas.microsoft.com/office/drawing/2014/main" id="{713E9697-B71E-905B-143B-B514CB83A22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EC1EE76A-50E8-EE87-1BC1-E9F5892B7EA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12023900-4F14-D036-BDF5-1C9A29FE2368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52C9624-6BC0-608E-0203-AA56D6822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89636B8-CF42-3E77-2CDE-CF4205F321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6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2994639" y="4405962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7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67857"/>
              </p:ext>
            </p:extLst>
          </p:nvPr>
        </p:nvGraphicFramePr>
        <p:xfrm>
          <a:off x="-83929" y="3169229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48" name="직선 연결선 47"/>
          <p:cNvCxnSpPr/>
          <p:nvPr/>
        </p:nvCxnSpPr>
        <p:spPr>
          <a:xfrm>
            <a:off x="2940543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>
            <a:off x="3729134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2148455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1356367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037908"/>
              </p:ext>
            </p:extLst>
          </p:nvPr>
        </p:nvGraphicFramePr>
        <p:xfrm>
          <a:off x="3561537" y="3169229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53" name="직선 연결선 52"/>
          <p:cNvCxnSpPr/>
          <p:nvPr/>
        </p:nvCxnSpPr>
        <p:spPr>
          <a:xfrm>
            <a:off x="6586009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7374600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5854132" y="4405962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4" name="직선 연결선 73"/>
          <p:cNvCxnSpPr/>
          <p:nvPr/>
        </p:nvCxnSpPr>
        <p:spPr>
          <a:xfrm>
            <a:off x="5793921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>
            <a:off x="5001833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7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026017"/>
              </p:ext>
            </p:extLst>
          </p:nvPr>
        </p:nvGraphicFramePr>
        <p:xfrm>
          <a:off x="7299404" y="3169229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88" name="직선 연결선 87"/>
          <p:cNvCxnSpPr/>
          <p:nvPr/>
        </p:nvCxnSpPr>
        <p:spPr>
          <a:xfrm>
            <a:off x="10323876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>
            <a:off x="11112467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9531788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8791178" y="4405962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3" name="직선 연결선 92"/>
          <p:cNvCxnSpPr/>
          <p:nvPr/>
        </p:nvCxnSpPr>
        <p:spPr>
          <a:xfrm>
            <a:off x="8739700" y="32640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오른쪽 화살표 94"/>
          <p:cNvSpPr/>
          <p:nvPr/>
        </p:nvSpPr>
        <p:spPr>
          <a:xfrm>
            <a:off x="3940465" y="3963356"/>
            <a:ext cx="290734" cy="21602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오른쪽 화살표 95"/>
          <p:cNvSpPr/>
          <p:nvPr/>
        </p:nvSpPr>
        <p:spPr>
          <a:xfrm>
            <a:off x="7621049" y="3963356"/>
            <a:ext cx="290734" cy="21602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3027425" y="44662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6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677244" y="44662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6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5875322" y="44662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10419936" y="44662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6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9627383" y="44662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4" name="직사각형 103"/>
          <p:cNvSpPr/>
          <p:nvPr/>
        </p:nvSpPr>
        <p:spPr>
          <a:xfrm>
            <a:off x="2422300" y="2765792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5</a:t>
            </a:r>
            <a:endParaRPr lang="ko-KR" altLang="en-US" sz="24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8797727" y="44662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4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08" name="그림 107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106205" y="450760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09" name="그림 108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965311" y="450760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0" name="그림 109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908068" y="450760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3" name="직선 연결선 2"/>
          <p:cNvCxnSpPr/>
          <p:nvPr/>
        </p:nvCxnSpPr>
        <p:spPr>
          <a:xfrm flipV="1">
            <a:off x="2443744" y="3284984"/>
            <a:ext cx="262395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직사각형 116"/>
          <p:cNvSpPr/>
          <p:nvPr/>
        </p:nvSpPr>
        <p:spPr>
          <a:xfrm>
            <a:off x="3080282" y="2765792"/>
            <a:ext cx="54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10</a:t>
            </a:r>
            <a:endParaRPr lang="ko-KR" altLang="en-US" sz="2400" dirty="0"/>
          </a:p>
        </p:txBody>
      </p:sp>
      <p:sp>
        <p:nvSpPr>
          <p:cNvPr id="119" name="직사각형 118"/>
          <p:cNvSpPr/>
          <p:nvPr/>
        </p:nvSpPr>
        <p:spPr>
          <a:xfrm>
            <a:off x="6067766" y="2765792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5</a:t>
            </a:r>
            <a:endParaRPr lang="ko-KR" altLang="en-US" sz="2400" dirty="0"/>
          </a:p>
        </p:txBody>
      </p:sp>
      <p:cxnSp>
        <p:nvCxnSpPr>
          <p:cNvPr id="120" name="직선 연결선 119"/>
          <p:cNvCxnSpPr/>
          <p:nvPr/>
        </p:nvCxnSpPr>
        <p:spPr>
          <a:xfrm flipV="1">
            <a:off x="6089210" y="3284984"/>
            <a:ext cx="262395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직사각형 120"/>
          <p:cNvSpPr/>
          <p:nvPr/>
        </p:nvSpPr>
        <p:spPr>
          <a:xfrm>
            <a:off x="6725748" y="2765792"/>
            <a:ext cx="54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10</a:t>
            </a:r>
            <a:endParaRPr lang="ko-KR" altLang="en-US" sz="2400" dirty="0"/>
          </a:p>
        </p:txBody>
      </p:sp>
      <p:sp>
        <p:nvSpPr>
          <p:cNvPr id="122" name="직사각형 121"/>
          <p:cNvSpPr/>
          <p:nvPr/>
        </p:nvSpPr>
        <p:spPr>
          <a:xfrm>
            <a:off x="9791508" y="2765792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5</a:t>
            </a:r>
            <a:endParaRPr lang="ko-KR" altLang="en-US" sz="2400" dirty="0"/>
          </a:p>
        </p:txBody>
      </p:sp>
      <p:sp>
        <p:nvSpPr>
          <p:cNvPr id="123" name="직사각형 122"/>
          <p:cNvSpPr/>
          <p:nvPr/>
        </p:nvSpPr>
        <p:spPr>
          <a:xfrm>
            <a:off x="10449490" y="2765792"/>
            <a:ext cx="54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10</a:t>
            </a:r>
            <a:endParaRPr lang="ko-KR" altLang="en-US" sz="2400" dirty="0"/>
          </a:p>
        </p:txBody>
      </p:sp>
      <p:cxnSp>
        <p:nvCxnSpPr>
          <p:cNvPr id="124" name="직선 연결선 123"/>
          <p:cNvCxnSpPr/>
          <p:nvPr/>
        </p:nvCxnSpPr>
        <p:spPr>
          <a:xfrm flipV="1">
            <a:off x="9842841" y="3284984"/>
            <a:ext cx="262395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그룹 77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79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80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2" name="사각형: 둥근 모서리 54">
              <a:hlinkClick r:id="rId8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4" name="사각형: 둥근 모서리 55">
              <a:hlinkClick r:id="rId9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6" name="사각형: 둥근 모서리 56">
              <a:hlinkClick r:id="rId10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2" name="사각형: 둥근 모서리 57">
              <a:hlinkClick r:id="rId11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103" name="사각형: 둥근 모서리 58">
              <a:hlinkClick r:id="rId12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05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06" name="사각형: 둥근 모서리 59">
              <a:hlinkClick r:id="rId14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4" name="순서도: 연결자 3">
            <a:extLst>
              <a:ext uri="{FF2B5EF4-FFF2-40B4-BE49-F238E27FC236}">
                <a16:creationId xmlns:a16="http://schemas.microsoft.com/office/drawing/2014/main" id="{E989DE3D-4EA8-31F1-2F82-28C25996E8FF}"/>
              </a:ext>
            </a:extLst>
          </p:cNvPr>
          <p:cNvSpPr/>
          <p:nvPr/>
        </p:nvSpPr>
        <p:spPr>
          <a:xfrm>
            <a:off x="449243" y="2993097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6" name="순서도: 연결자 5">
            <a:extLst>
              <a:ext uri="{FF2B5EF4-FFF2-40B4-BE49-F238E27FC236}">
                <a16:creationId xmlns:a16="http://schemas.microsoft.com/office/drawing/2014/main" id="{D55A686A-FE30-6BDC-4445-7788588BC37D}"/>
              </a:ext>
            </a:extLst>
          </p:cNvPr>
          <p:cNvSpPr/>
          <p:nvPr/>
        </p:nvSpPr>
        <p:spPr>
          <a:xfrm>
            <a:off x="449243" y="5583361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63C2C1-3EA5-D152-CB6A-DCD05AA0E9FC}"/>
              </a:ext>
            </a:extLst>
          </p:cNvPr>
          <p:cNvSpPr txBox="1"/>
          <p:nvPr/>
        </p:nvSpPr>
        <p:spPr>
          <a:xfrm>
            <a:off x="741476" y="5388990"/>
            <a:ext cx="10757741" cy="9457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남은 댓글은          개입니다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sp>
        <p:nvSpPr>
          <p:cNvPr id="8" name="사각형: 둥근 모서리 17">
            <a:extLst>
              <a:ext uri="{FF2B5EF4-FFF2-40B4-BE49-F238E27FC236}">
                <a16:creationId xmlns:a16="http://schemas.microsoft.com/office/drawing/2014/main" id="{EF494828-C00D-7770-6535-ED769B387302}"/>
              </a:ext>
            </a:extLst>
          </p:cNvPr>
          <p:cNvSpPr/>
          <p:nvPr/>
        </p:nvSpPr>
        <p:spPr>
          <a:xfrm>
            <a:off x="3111545" y="5365717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668A9D-753A-1B00-F7E1-6D34A2645533}"/>
              </a:ext>
            </a:extLst>
          </p:cNvPr>
          <p:cNvSpPr txBox="1"/>
          <p:nvPr/>
        </p:nvSpPr>
        <p:spPr>
          <a:xfrm>
            <a:off x="3139295" y="5421989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416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913B4F5D-0F75-07D1-FD17-E9B019FC9DA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378568" y="546338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136EF3C3-207B-A58D-DFB4-F4F960F72F33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04624C62-0261-4933-86FC-F0142F66EFDA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441484F2-B8BA-6A25-31B8-B275691216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325BAC1-403A-33B5-81C7-6E543530209C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2" name="그룹 30">
              <a:extLst>
                <a:ext uri="{FF2B5EF4-FFF2-40B4-BE49-F238E27FC236}">
                  <a16:creationId xmlns:a16="http://schemas.microsoft.com/office/drawing/2014/main" id="{A9551650-E22D-125B-DD64-D9C0F6B1C185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3" name="그룹 26">
                <a:extLst>
                  <a:ext uri="{FF2B5EF4-FFF2-40B4-BE49-F238E27FC236}">
                    <a16:creationId xmlns:a16="http://schemas.microsoft.com/office/drawing/2014/main" id="{F6B7EE30-0B8B-C32B-9249-40BFC4AD4688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5" name="그래픽 60">
                  <a:extLst>
                    <a:ext uri="{FF2B5EF4-FFF2-40B4-BE49-F238E27FC236}">
                      <a16:creationId xmlns:a16="http://schemas.microsoft.com/office/drawing/2014/main" id="{D371C90F-6F13-14EA-824F-FAD2E780EF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6" name="그림 28">
                  <a:extLst>
                    <a:ext uri="{FF2B5EF4-FFF2-40B4-BE49-F238E27FC236}">
                      <a16:creationId xmlns:a16="http://schemas.microsoft.com/office/drawing/2014/main" id="{3B61CCE5-8310-F057-DC8C-C8A53625EA1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4" name="TextBox 3">
                <a:extLst>
                  <a:ext uri="{FF2B5EF4-FFF2-40B4-BE49-F238E27FC236}">
                    <a16:creationId xmlns:a16="http://schemas.microsoft.com/office/drawing/2014/main" id="{A528436F-759B-71B7-A579-8EEE683ECA2A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6BD3060-FB5E-24C7-36CC-2F69C66E7719}"/>
              </a:ext>
            </a:extLst>
          </p:cNvPr>
          <p:cNvSpPr txBox="1"/>
          <p:nvPr/>
        </p:nvSpPr>
        <p:spPr>
          <a:xfrm>
            <a:off x="518560" y="1400825"/>
            <a:ext cx="11338080" cy="12645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온라인 예절 지킴이는 댓글 </a:t>
            </a:r>
            <a:r>
              <a:rPr lang="en-US" altLang="ko-KR" sz="3600" b="1" spc="-300" dirty="0"/>
              <a:t>565</a:t>
            </a:r>
            <a:r>
              <a:rPr lang="ko-KR" altLang="en-US" sz="3600" b="1" spc="-300" dirty="0"/>
              <a:t>개 중에서 적절하지 않은 댓글 </a:t>
            </a:r>
            <a:r>
              <a:rPr lang="en-US" altLang="ko-KR" sz="3600" b="1" spc="-300" dirty="0"/>
              <a:t>149</a:t>
            </a:r>
            <a:r>
              <a:rPr lang="ko-KR" altLang="en-US" sz="3600" b="1" spc="-300" dirty="0"/>
              <a:t>개를 삭제했어요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87474BE7-87E6-4BE1-802D-D05A6D6DBC1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908338" y="3865770"/>
            <a:ext cx="413942" cy="416630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C6B3A9AF-1BE8-019C-776D-1B66043DCB7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531292" y="3845504"/>
            <a:ext cx="413942" cy="41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21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100" grpId="0"/>
      <p:bldP spid="10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6382CDAC-56FF-942E-699E-95A0BFB89804}"/>
              </a:ext>
            </a:extLst>
          </p:cNvPr>
          <p:cNvSpPr txBox="1"/>
          <p:nvPr/>
        </p:nvSpPr>
        <p:spPr>
          <a:xfrm>
            <a:off x="4706983" y="4406469"/>
            <a:ext cx="2778034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ko-KR" sz="3600" b="1" spc="-300" dirty="0">
                <a:solidFill>
                  <a:prstClr val="black"/>
                </a:solidFill>
                <a:latin typeface="맑은 고딕" panose="020B0503020000020004" pitchFamily="50" charset="-127"/>
              </a:rPr>
              <a:t>463-246=</a:t>
            </a:r>
            <a:endParaRPr lang="ko-KR" altLang="en-US" sz="3600" b="1" spc="-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0FFCF175-1C8F-0161-A7D0-DA49422F2CAA}"/>
              </a:ext>
            </a:extLst>
          </p:cNvPr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A5407B48-122B-E338-6513-BF84797C9140}"/>
                </a:ext>
              </a:extLst>
            </p:cNvPr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849D7DF-0FF2-5212-2FE5-B8153FDBD648}"/>
                  </a:ext>
                </a:extLst>
              </p:cNvPr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ko-KR" altLang="en-US" sz="3600" b="1" spc="-300" dirty="0"/>
                  <a:t>수 모형을 보고      안에 알맞은 수를 써넣으세요</a:t>
                </a:r>
                <a:r>
                  <a:rPr lang="en-US" altLang="ko-KR" sz="3600" b="1" spc="-300" dirty="0"/>
                  <a:t>.</a:t>
                </a:r>
                <a:r>
                  <a:rPr lang="ko-KR" altLang="en-US" sz="3600" b="1" spc="-300" dirty="0"/>
                  <a:t>   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C4071B-49DB-0435-9998-C030A67383CB}"/>
                  </a:ext>
                </a:extLst>
              </p:cNvPr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000" b="1" dirty="0">
                    <a:solidFill>
                      <a:srgbClr val="843C0C"/>
                    </a:solidFill>
                  </a:rPr>
                  <a:t>1</a:t>
                </a:r>
                <a:endParaRPr lang="ko-KR" altLang="en-US" sz="4000" b="1" dirty="0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>
              <a:extLst>
                <a:ext uri="{FF2B5EF4-FFF2-40B4-BE49-F238E27FC236}">
                  <a16:creationId xmlns:a16="http://schemas.microsoft.com/office/drawing/2014/main" id="{C76374C8-86C1-2ACF-A456-6567499B13EF}"/>
                </a:ext>
              </a:extLst>
            </p:cNvPr>
            <p:cNvSpPr/>
            <p:nvPr/>
          </p:nvSpPr>
          <p:spPr>
            <a:xfrm>
              <a:off x="4007768" y="1493702"/>
              <a:ext cx="369177" cy="38135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6600168" y="4415904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600168" y="4464251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217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867228" y="452640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3" name="그룹 42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4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5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7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8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9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0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2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4FDFCEDF-5CA2-0B8D-D161-DCFB8525935B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45E57B29-0384-EFBB-165C-F4843120050D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0" name="그래픽 57">
                <a:extLst>
                  <a:ext uri="{FF2B5EF4-FFF2-40B4-BE49-F238E27FC236}">
                    <a16:creationId xmlns:a16="http://schemas.microsoft.com/office/drawing/2014/main" id="{C6CFDDE9-85FA-D49A-6A6E-6582FE0968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B5A82A2-06DD-B932-9F64-1DE8DFF72CC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" name="그룹 30">
              <a:extLst>
                <a:ext uri="{FF2B5EF4-FFF2-40B4-BE49-F238E27FC236}">
                  <a16:creationId xmlns:a16="http://schemas.microsoft.com/office/drawing/2014/main" id="{FE1E2A51-19C6-BD14-4292-B354B7F61726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6" name="그룹 26">
                <a:extLst>
                  <a:ext uri="{FF2B5EF4-FFF2-40B4-BE49-F238E27FC236}">
                    <a16:creationId xmlns:a16="http://schemas.microsoft.com/office/drawing/2014/main" id="{DFFD852C-4C8D-6374-C166-2825F4A6260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8" name="그래픽 60">
                  <a:extLst>
                    <a:ext uri="{FF2B5EF4-FFF2-40B4-BE49-F238E27FC236}">
                      <a16:creationId xmlns:a16="http://schemas.microsoft.com/office/drawing/2014/main" id="{477CA98A-6269-BD3F-617E-48AD7287E69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9" name="그림 28">
                  <a:extLst>
                    <a:ext uri="{FF2B5EF4-FFF2-40B4-BE49-F238E27FC236}">
                      <a16:creationId xmlns:a16="http://schemas.microsoft.com/office/drawing/2014/main" id="{845DAC8C-8508-AAEB-DED3-C8C49351F3F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7" name="TextBox 3">
                <a:extLst>
                  <a:ext uri="{FF2B5EF4-FFF2-40B4-BE49-F238E27FC236}">
                    <a16:creationId xmlns:a16="http://schemas.microsoft.com/office/drawing/2014/main" id="{B69B073D-AE6A-3F39-DADD-04F00C973F9E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14" name="그림 13">
            <a:extLst>
              <a:ext uri="{FF2B5EF4-FFF2-40B4-BE49-F238E27FC236}">
                <a16:creationId xmlns:a16="http://schemas.microsoft.com/office/drawing/2014/main" id="{47059CE9-37E0-6567-9A80-837539ED6E1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168739" y="2142613"/>
            <a:ext cx="7854523" cy="1933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2228995" y="4758751"/>
            <a:ext cx="1847708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DCFC2A6-55D9-DBC0-AC7E-DD49064A2DE6}"/>
              </a:ext>
            </a:extLst>
          </p:cNvPr>
          <p:cNvSpPr txBox="1"/>
          <p:nvPr/>
        </p:nvSpPr>
        <p:spPr>
          <a:xfrm>
            <a:off x="1710272" y="1857784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561-215=</a:t>
            </a:r>
            <a:endParaRPr lang="ko-KR" altLang="en-US" sz="3200" b="1" spc="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34" name="표 9">
            <a:extLst>
              <a:ext uri="{FF2B5EF4-FFF2-40B4-BE49-F238E27FC236}">
                <a16:creationId xmlns:a16="http://schemas.microsoft.com/office/drawing/2014/main" id="{47586264-92A7-3935-9D5F-C779E7240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708604"/>
              </p:ext>
            </p:extLst>
          </p:nvPr>
        </p:nvGraphicFramePr>
        <p:xfrm>
          <a:off x="1031144" y="4806012"/>
          <a:ext cx="30455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3739264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aphicFrame>
        <p:nvGraphicFramePr>
          <p:cNvPr id="33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898043"/>
              </p:ext>
            </p:extLst>
          </p:nvPr>
        </p:nvGraphicFramePr>
        <p:xfrm>
          <a:off x="1031143" y="3500438"/>
          <a:ext cx="3045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034014" y="1856536"/>
            <a:ext cx="77957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4" name="표 9">
            <a:extLst>
              <a:ext uri="{FF2B5EF4-FFF2-40B4-BE49-F238E27FC236}">
                <a16:creationId xmlns:a16="http://schemas.microsoft.com/office/drawing/2014/main" id="{D098DEB2-D2C3-995A-F7BE-0F0EC7F62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337147"/>
              </p:ext>
            </p:extLst>
          </p:nvPr>
        </p:nvGraphicFramePr>
        <p:xfrm>
          <a:off x="6124490" y="3500438"/>
          <a:ext cx="3045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3983853" y="1866521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4018456" y="1922793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pc="0" dirty="0">
                <a:solidFill>
                  <a:srgbClr val="FF0000"/>
                </a:solidFill>
              </a:rPr>
              <a:t>346</a:t>
            </a:r>
            <a:endParaRPr lang="ko-KR" altLang="en-US" spc="0" dirty="0">
              <a:solidFill>
                <a:srgbClr val="FF0000"/>
              </a:solidFill>
            </a:endParaRPr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0876" y="196418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8" name="그림 57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910602" y="487033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7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7303969" y="4758751"/>
            <a:ext cx="1847708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78" name="표 9">
            <a:extLst>
              <a:ext uri="{FF2B5EF4-FFF2-40B4-BE49-F238E27FC236}">
                <a16:creationId xmlns:a16="http://schemas.microsoft.com/office/drawing/2014/main" id="{47586264-92A7-3935-9D5F-C779E7240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418780"/>
              </p:ext>
            </p:extLst>
          </p:nvPr>
        </p:nvGraphicFramePr>
        <p:xfrm>
          <a:off x="6106118" y="4806012"/>
          <a:ext cx="30455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3739264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pic>
        <p:nvPicPr>
          <p:cNvPr id="79" name="그림 78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006624" y="488887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1" name="그룹 40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3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7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9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0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4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2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3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5DB8D8CA-14EE-CAD5-3F33-24F6D958F34B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29BF8C14-21EC-226C-D433-0BBBFBE050BF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2" name="그래픽 57">
                <a:extLst>
                  <a:ext uri="{FF2B5EF4-FFF2-40B4-BE49-F238E27FC236}">
                    <a16:creationId xmlns:a16="http://schemas.microsoft.com/office/drawing/2014/main" id="{03A52605-428C-FFD6-C3BD-93C5C7FA49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7025FAF-6A64-DFD5-F0D9-65AA1F703AA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7" name="그룹 30">
              <a:extLst>
                <a:ext uri="{FF2B5EF4-FFF2-40B4-BE49-F238E27FC236}">
                  <a16:creationId xmlns:a16="http://schemas.microsoft.com/office/drawing/2014/main" id="{AFF20D68-5148-E6B7-B550-B88A510F033C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8" name="그룹 26">
                <a:extLst>
                  <a:ext uri="{FF2B5EF4-FFF2-40B4-BE49-F238E27FC236}">
                    <a16:creationId xmlns:a16="http://schemas.microsoft.com/office/drawing/2014/main" id="{655F6491-8320-2101-2892-34A3C865F8A3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0" name="그래픽 60">
                  <a:extLst>
                    <a:ext uri="{FF2B5EF4-FFF2-40B4-BE49-F238E27FC236}">
                      <a16:creationId xmlns:a16="http://schemas.microsoft.com/office/drawing/2014/main" id="{87A40EF6-94CB-A3D0-B3D1-0AC95C9BB8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1" name="그림 28">
                  <a:extLst>
                    <a:ext uri="{FF2B5EF4-FFF2-40B4-BE49-F238E27FC236}">
                      <a16:creationId xmlns:a16="http://schemas.microsoft.com/office/drawing/2014/main" id="{85E6D44C-F568-B2FD-C6EF-CB896D2C53A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9" name="TextBox 3">
                <a:extLst>
                  <a:ext uri="{FF2B5EF4-FFF2-40B4-BE49-F238E27FC236}">
                    <a16:creationId xmlns:a16="http://schemas.microsoft.com/office/drawing/2014/main" id="{033E47B5-6B0F-2370-B84C-1E54250DAE03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 결과를 찾아 선으로 이어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78" name="그림 77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86810" y="357191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1" name="그룹 20"/>
          <p:cNvGrpSpPr/>
          <p:nvPr/>
        </p:nvGrpSpPr>
        <p:grpSpPr>
          <a:xfrm>
            <a:off x="5218923" y="2566055"/>
            <a:ext cx="2820267" cy="2498898"/>
            <a:chOff x="5336961" y="2564905"/>
            <a:chExt cx="2820267" cy="2498898"/>
          </a:xfrm>
        </p:grpSpPr>
        <p:cxnSp>
          <p:nvCxnSpPr>
            <p:cNvPr id="14" name="직선 연결선 13"/>
            <p:cNvCxnSpPr/>
            <p:nvPr/>
          </p:nvCxnSpPr>
          <p:spPr>
            <a:xfrm>
              <a:off x="5336961" y="2564905"/>
              <a:ext cx="2811784" cy="123562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 flipH="1">
              <a:off x="5345444" y="2564905"/>
              <a:ext cx="2811784" cy="123562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연결선 80"/>
            <p:cNvCxnSpPr/>
            <p:nvPr/>
          </p:nvCxnSpPr>
          <p:spPr>
            <a:xfrm flipH="1">
              <a:off x="5380931" y="5054189"/>
              <a:ext cx="2731293" cy="96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그룹 83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85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86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292229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7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8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9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0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91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2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3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1C640513-0D76-9821-AE4F-39CA230A906F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98F35EA0-9725-21DB-C46A-02866E05BCE8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5" name="그래픽 57">
                <a:extLst>
                  <a:ext uri="{FF2B5EF4-FFF2-40B4-BE49-F238E27FC236}">
                    <a16:creationId xmlns:a16="http://schemas.microsoft.com/office/drawing/2014/main" id="{60190AB0-CFE8-A1E6-67E0-83F225C4A8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F65F8D9-F311-329F-35A3-85A80871D1F1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9" name="그룹 30">
              <a:extLst>
                <a:ext uri="{FF2B5EF4-FFF2-40B4-BE49-F238E27FC236}">
                  <a16:creationId xmlns:a16="http://schemas.microsoft.com/office/drawing/2014/main" id="{A0A186A9-BF67-7CF7-FCFE-2C01BAA44258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0" name="그룹 26">
                <a:extLst>
                  <a:ext uri="{FF2B5EF4-FFF2-40B4-BE49-F238E27FC236}">
                    <a16:creationId xmlns:a16="http://schemas.microsoft.com/office/drawing/2014/main" id="{8C030028-E38B-860D-89BB-4C0CA2DE9162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2" name="그래픽 60">
                  <a:extLst>
                    <a:ext uri="{FF2B5EF4-FFF2-40B4-BE49-F238E27FC236}">
                      <a16:creationId xmlns:a16="http://schemas.microsoft.com/office/drawing/2014/main" id="{7EC504CD-F2C9-F06F-F92B-13C4D99E7E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3" name="그림 28">
                  <a:extLst>
                    <a:ext uri="{FF2B5EF4-FFF2-40B4-BE49-F238E27FC236}">
                      <a16:creationId xmlns:a16="http://schemas.microsoft.com/office/drawing/2014/main" id="{036EF838-ACE3-2891-C50B-F9259C03911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1" name="TextBox 3">
                <a:extLst>
                  <a:ext uri="{FF2B5EF4-FFF2-40B4-BE49-F238E27FC236}">
                    <a16:creationId xmlns:a16="http://schemas.microsoft.com/office/drawing/2014/main" id="{BBF8D374-19D5-C265-67A1-6A88ABEF5D0E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1A6A8E6E-EF87-A0EE-A99F-4FBDFE15E261}"/>
              </a:ext>
            </a:extLst>
          </p:cNvPr>
          <p:cNvGrpSpPr/>
          <p:nvPr/>
        </p:nvGrpSpPr>
        <p:grpSpPr>
          <a:xfrm>
            <a:off x="2567608" y="1844824"/>
            <a:ext cx="7314923" cy="3824824"/>
            <a:chOff x="2567608" y="1844824"/>
            <a:chExt cx="7314923" cy="3824824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 rotWithShape="1">
            <a:blip r:embed="rId17"/>
            <a:srcRect r="62061"/>
            <a:stretch/>
          </p:blipFill>
          <p:spPr>
            <a:xfrm>
              <a:off x="2567608" y="1844824"/>
              <a:ext cx="2460973" cy="3824824"/>
            </a:xfrm>
            <a:prstGeom prst="rect">
              <a:avLst/>
            </a:prstGeom>
          </p:spPr>
        </p:pic>
        <p:pic>
          <p:nvPicPr>
            <p:cNvPr id="49" name="그림 48"/>
            <p:cNvPicPr>
              <a:picLocks noChangeAspect="1"/>
            </p:cNvPicPr>
            <p:nvPr/>
          </p:nvPicPr>
          <p:blipFill rotWithShape="1">
            <a:blip r:embed="rId17"/>
            <a:srcRect l="74713" r="-117"/>
            <a:stretch/>
          </p:blipFill>
          <p:spPr>
            <a:xfrm>
              <a:off x="8234635" y="1844824"/>
              <a:ext cx="1647896" cy="3824824"/>
            </a:xfrm>
            <a:prstGeom prst="rect">
              <a:avLst/>
            </a:prstGeom>
          </p:spPr>
        </p:pic>
        <p:sp>
          <p:nvSpPr>
            <p:cNvPr id="51" name="타원 50"/>
            <p:cNvSpPr/>
            <p:nvPr/>
          </p:nvSpPr>
          <p:spPr>
            <a:xfrm>
              <a:off x="5101343" y="3737690"/>
              <a:ext cx="149119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2" name="타원 51"/>
            <p:cNvSpPr/>
            <p:nvPr/>
          </p:nvSpPr>
          <p:spPr>
            <a:xfrm>
              <a:off x="5101343" y="4982181"/>
              <a:ext cx="149119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8012754" y="2492897"/>
              <a:ext cx="149119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타원 61"/>
            <p:cNvSpPr/>
            <p:nvPr/>
          </p:nvSpPr>
          <p:spPr>
            <a:xfrm>
              <a:off x="8012754" y="3737690"/>
              <a:ext cx="149119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8012754" y="4982181"/>
              <a:ext cx="149119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5101343" y="2492897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2892542" y="2276872"/>
              <a:ext cx="2051330" cy="504056"/>
            </a:xfrm>
            <a:prstGeom prst="rect">
              <a:avLst/>
            </a:prstGeom>
            <a:solidFill>
              <a:srgbClr val="E1F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2892542" y="3522972"/>
              <a:ext cx="2051330" cy="504056"/>
            </a:xfrm>
            <a:prstGeom prst="rect">
              <a:avLst/>
            </a:prstGeom>
            <a:solidFill>
              <a:srgbClr val="E1F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/>
            <p:cNvSpPr/>
            <p:nvPr/>
          </p:nvSpPr>
          <p:spPr>
            <a:xfrm>
              <a:off x="2892542" y="4811775"/>
              <a:ext cx="2051330" cy="504056"/>
            </a:xfrm>
            <a:prstGeom prst="rect">
              <a:avLst/>
            </a:prstGeom>
            <a:solidFill>
              <a:srgbClr val="E1F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직사각형 64"/>
            <p:cNvSpPr/>
            <p:nvPr/>
          </p:nvSpPr>
          <p:spPr>
            <a:xfrm>
              <a:off x="8645084" y="2276872"/>
              <a:ext cx="864083" cy="504056"/>
            </a:xfrm>
            <a:prstGeom prst="rect">
              <a:avLst/>
            </a:prstGeom>
            <a:solidFill>
              <a:srgbClr val="EED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8645084" y="3522972"/>
              <a:ext cx="864083" cy="504056"/>
            </a:xfrm>
            <a:prstGeom prst="rect">
              <a:avLst/>
            </a:prstGeom>
            <a:solidFill>
              <a:srgbClr val="EED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직사각형 66"/>
            <p:cNvSpPr/>
            <p:nvPr/>
          </p:nvSpPr>
          <p:spPr>
            <a:xfrm>
              <a:off x="8645084" y="4802161"/>
              <a:ext cx="864083" cy="504056"/>
            </a:xfrm>
            <a:prstGeom prst="rect">
              <a:avLst/>
            </a:prstGeom>
            <a:solidFill>
              <a:srgbClr val="EED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382CDAC-56FF-942E-699E-95A0BFB89804}"/>
                </a:ext>
              </a:extLst>
            </p:cNvPr>
            <p:cNvSpPr txBox="1"/>
            <p:nvPr/>
          </p:nvSpPr>
          <p:spPr>
            <a:xfrm>
              <a:off x="2937868" y="3506350"/>
              <a:ext cx="1971710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US" altLang="ko-KR" sz="3600" b="1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638-462</a:t>
              </a:r>
              <a:endParaRPr lang="ko-KR" altLang="en-US" sz="3600" b="1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6382CDAC-56FF-942E-699E-95A0BFB89804}"/>
                </a:ext>
              </a:extLst>
            </p:cNvPr>
            <p:cNvSpPr txBox="1"/>
            <p:nvPr/>
          </p:nvSpPr>
          <p:spPr>
            <a:xfrm>
              <a:off x="2937868" y="4758475"/>
              <a:ext cx="1971710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US" altLang="ko-KR" sz="3600" b="1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852-546</a:t>
              </a:r>
              <a:endParaRPr lang="ko-KR" altLang="en-US" sz="3600" b="1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6382CDAC-56FF-942E-699E-95A0BFB89804}"/>
                </a:ext>
              </a:extLst>
            </p:cNvPr>
            <p:cNvSpPr txBox="1"/>
            <p:nvPr/>
          </p:nvSpPr>
          <p:spPr>
            <a:xfrm>
              <a:off x="8645084" y="2210208"/>
              <a:ext cx="864083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US" altLang="ko-KR" sz="3600" b="1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176</a:t>
              </a:r>
              <a:endParaRPr lang="ko-KR" altLang="en-US" sz="3600" b="1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6382CDAC-56FF-942E-699E-95A0BFB89804}"/>
                </a:ext>
              </a:extLst>
            </p:cNvPr>
            <p:cNvSpPr txBox="1"/>
            <p:nvPr/>
          </p:nvSpPr>
          <p:spPr>
            <a:xfrm>
              <a:off x="8645084" y="3506350"/>
              <a:ext cx="864083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US" altLang="ko-KR" sz="3600" b="1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236</a:t>
              </a:r>
              <a:endParaRPr lang="ko-KR" altLang="en-US" sz="3600" b="1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6382CDAC-56FF-942E-699E-95A0BFB89804}"/>
                </a:ext>
              </a:extLst>
            </p:cNvPr>
            <p:cNvSpPr txBox="1"/>
            <p:nvPr/>
          </p:nvSpPr>
          <p:spPr>
            <a:xfrm>
              <a:off x="8645084" y="4750841"/>
              <a:ext cx="864083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US" altLang="ko-KR" sz="3600" b="1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306</a:t>
              </a:r>
              <a:endParaRPr lang="ko-KR" altLang="en-US" sz="3600" b="1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793EBF2-633F-CC9B-69A5-D61AA2C35F28}"/>
                </a:ext>
              </a:extLst>
            </p:cNvPr>
            <p:cNvSpPr txBox="1"/>
            <p:nvPr/>
          </p:nvSpPr>
          <p:spPr>
            <a:xfrm>
              <a:off x="2937868" y="2210208"/>
              <a:ext cx="1971710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indent="0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US" altLang="ko-KR" sz="3600" b="1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583-347</a:t>
              </a:r>
              <a:endParaRPr lang="ko-KR" altLang="en-US" sz="3600" b="1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사각형: 둥근 모서리 62">
            <a:extLst>
              <a:ext uri="{FF2B5EF4-FFF2-40B4-BE49-F238E27FC236}">
                <a16:creationId xmlns:a16="http://schemas.microsoft.com/office/drawing/2014/main" id="{A316E8CC-E82B-D19C-9909-0D11A22497F7}"/>
              </a:ext>
            </a:extLst>
          </p:cNvPr>
          <p:cNvSpPr/>
          <p:nvPr/>
        </p:nvSpPr>
        <p:spPr>
          <a:xfrm>
            <a:off x="1018203" y="2658820"/>
            <a:ext cx="10094834" cy="3206787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28575">
            <a:solidFill>
              <a:srgbClr val="B0CD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건우와 지유는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472-108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을 어림하여 계산했습니다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대화를 완성해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2397717" y="2882014"/>
            <a:ext cx="8518815" cy="60669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나는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472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를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470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으로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, 108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을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110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으로 </a:t>
            </a: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생각하여 </a:t>
            </a:r>
            <a:endParaRPr lang="en-US" altLang="ko-KR" sz="32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약 </a:t>
            </a:r>
            <a:r>
              <a:rPr lang="en-US" altLang="ko-KR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360</a:t>
            </a: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이라고 </a:t>
            </a:r>
            <a:r>
              <a:rPr lang="ko-KR" altLang="en-US" sz="3200" b="1" spc="-300" dirty="0" err="1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어림했어</a:t>
            </a:r>
            <a:r>
              <a:rPr lang="en-US" altLang="ko-KR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5"/>
          <a:srcRect r="2315" b="75007"/>
          <a:stretch/>
        </p:blipFill>
        <p:spPr>
          <a:xfrm>
            <a:off x="1245944" y="2882014"/>
            <a:ext cx="961624" cy="581728"/>
          </a:xfrm>
          <a:prstGeom prst="rect">
            <a:avLst/>
          </a:prstGeom>
        </p:spPr>
      </p:pic>
      <p:pic>
        <p:nvPicPr>
          <p:cNvPr id="50" name="그림 49"/>
          <p:cNvPicPr>
            <a:picLocks noChangeAspect="1"/>
          </p:cNvPicPr>
          <p:nvPr/>
        </p:nvPicPr>
        <p:blipFill rotWithShape="1">
          <a:blip r:embed="rId5"/>
          <a:srcRect l="1619" t="76208" r="697" b="-1201"/>
          <a:stretch/>
        </p:blipFill>
        <p:spPr>
          <a:xfrm>
            <a:off x="1245944" y="4211813"/>
            <a:ext cx="961624" cy="581728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2397717" y="4284401"/>
            <a:ext cx="8518815" cy="60669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나는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472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를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500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으로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, 108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을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              (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으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)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로 생각하여</a:t>
            </a:r>
            <a:endParaRPr kumimoji="0" lang="en-US" altLang="ko-KR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약          </a:t>
            </a:r>
            <a:r>
              <a:rPr lang="en-US" altLang="ko-KR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(</a:t>
            </a: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이</a:t>
            </a:r>
            <a:r>
              <a:rPr lang="en-US" altLang="ko-KR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라고 </a:t>
            </a:r>
            <a:r>
              <a:rPr lang="ko-KR" altLang="en-US" sz="3200" b="1" spc="-300" dirty="0" err="1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어림했어</a:t>
            </a:r>
            <a:r>
              <a:rPr lang="en-US" altLang="ko-KR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77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6888088" y="4232883"/>
            <a:ext cx="1386507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7322095" y="4262214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100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80" name="타원 79">
            <a:extLst>
              <a:ext uri="{FF2B5EF4-FFF2-40B4-BE49-F238E27FC236}">
                <a16:creationId xmlns:a16="http://schemas.microsoft.com/office/drawing/2014/main" id="{8036D3D9-EFD0-C27A-E4BF-B2CBB9B8F5A5}"/>
              </a:ext>
            </a:extLst>
          </p:cNvPr>
          <p:cNvSpPr/>
          <p:nvPr/>
        </p:nvSpPr>
        <p:spPr>
          <a:xfrm>
            <a:off x="6941992" y="4328536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grpSp>
        <p:nvGrpSpPr>
          <p:cNvPr id="46" name="그룹 45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7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9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345878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0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1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2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4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763FC54F-864A-0E20-4A4C-E4C61A5C1313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CAC6229F-1252-8DB1-69DF-33B464377D72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1" name="그래픽 57">
                <a:extLst>
                  <a:ext uri="{FF2B5EF4-FFF2-40B4-BE49-F238E27FC236}">
                    <a16:creationId xmlns:a16="http://schemas.microsoft.com/office/drawing/2014/main" id="{3ECCCEB5-3681-1683-9738-544C178CA5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F6E6B6A-0144-CCC3-ACE1-BE4C4F3E9B2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" name="그룹 30">
              <a:extLst>
                <a:ext uri="{FF2B5EF4-FFF2-40B4-BE49-F238E27FC236}">
                  <a16:creationId xmlns:a16="http://schemas.microsoft.com/office/drawing/2014/main" id="{C077B660-AD11-8FBB-47C3-9A221985175B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7" name="그룹 26">
                <a:extLst>
                  <a:ext uri="{FF2B5EF4-FFF2-40B4-BE49-F238E27FC236}">
                    <a16:creationId xmlns:a16="http://schemas.microsoft.com/office/drawing/2014/main" id="{4A20FB86-0DF3-2E2B-37BD-92007B2675D2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9" name="그래픽 60">
                  <a:extLst>
                    <a:ext uri="{FF2B5EF4-FFF2-40B4-BE49-F238E27FC236}">
                      <a16:creationId xmlns:a16="http://schemas.microsoft.com/office/drawing/2014/main" id="{E493FA3C-AE77-1486-5923-9BE3213B36E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0" name="그림 28">
                  <a:extLst>
                    <a:ext uri="{FF2B5EF4-FFF2-40B4-BE49-F238E27FC236}">
                      <a16:creationId xmlns:a16="http://schemas.microsoft.com/office/drawing/2014/main" id="{0F9504FD-1666-B2E4-EC1A-7856CCC7D64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8" name="TextBox 3">
                <a:extLst>
                  <a:ext uri="{FF2B5EF4-FFF2-40B4-BE49-F238E27FC236}">
                    <a16:creationId xmlns:a16="http://schemas.microsoft.com/office/drawing/2014/main" id="{229349DC-DDC3-D555-8A63-9D14A05FA91C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79" name="그림 78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7340743" y="431447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4" name="사각형: 둥근 모서리 17">
            <a:extLst>
              <a:ext uri="{FF2B5EF4-FFF2-40B4-BE49-F238E27FC236}">
                <a16:creationId xmlns:a16="http://schemas.microsoft.com/office/drawing/2014/main" id="{1FFB5F15-B3F1-4982-E28F-49AC99BCBEB0}"/>
              </a:ext>
            </a:extLst>
          </p:cNvPr>
          <p:cNvSpPr/>
          <p:nvPr/>
        </p:nvSpPr>
        <p:spPr>
          <a:xfrm>
            <a:off x="2954387" y="4840340"/>
            <a:ext cx="1386507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3424010" y="4868236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400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312D953B-CAC7-9BBE-85EA-7EA10CBC6C65}"/>
              </a:ext>
            </a:extLst>
          </p:cNvPr>
          <p:cNvSpPr/>
          <p:nvPr/>
        </p:nvSpPr>
        <p:spPr>
          <a:xfrm>
            <a:off x="3019310" y="4934665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pic>
        <p:nvPicPr>
          <p:cNvPr id="68" name="그림 67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3415767" y="494275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980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80" grpId="0" animBg="1"/>
      <p:bldP spid="60" grpId="0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주어진 단어와 수를 모두 사용하여 뺄셈 문제를 만들고 해결해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5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cxnSp>
        <p:nvCxnSpPr>
          <p:cNvPr id="50" name="직선 연결선 49">
            <a:extLst>
              <a:ext uri="{FF2B5EF4-FFF2-40B4-BE49-F238E27FC236}">
                <a16:creationId xmlns:a16="http://schemas.microsoft.com/office/drawing/2014/main" id="{DD87B8BD-2A73-FA45-4480-CE80DAFE6682}"/>
              </a:ext>
            </a:extLst>
          </p:cNvPr>
          <p:cNvCxnSpPr/>
          <p:nvPr/>
        </p:nvCxnSpPr>
        <p:spPr>
          <a:xfrm>
            <a:off x="1032017" y="4328468"/>
            <a:ext cx="1008053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직선 연결선 57">
            <a:extLst>
              <a:ext uri="{FF2B5EF4-FFF2-40B4-BE49-F238E27FC236}">
                <a16:creationId xmlns:a16="http://schemas.microsoft.com/office/drawing/2014/main" id="{DD87B8BD-2A73-FA45-4480-CE80DAFE6682}"/>
              </a:ext>
            </a:extLst>
          </p:cNvPr>
          <p:cNvCxnSpPr/>
          <p:nvPr/>
        </p:nvCxnSpPr>
        <p:spPr>
          <a:xfrm>
            <a:off x="1032017" y="5055940"/>
            <a:ext cx="1008053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7914953" y="5255382"/>
            <a:ext cx="326027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8814994" y="5268160"/>
            <a:ext cx="14882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314 </a:t>
            </a:r>
            <a:r>
              <a:rPr lang="en-US" altLang="ko-KR" sz="3200" b="1" spc="-3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cm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pic>
        <p:nvPicPr>
          <p:cNvPr id="61" name="그림 60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302844" y="531101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2" name="그룹 61"/>
          <p:cNvGrpSpPr/>
          <p:nvPr/>
        </p:nvGrpSpPr>
        <p:grpSpPr>
          <a:xfrm>
            <a:off x="1032017" y="3717555"/>
            <a:ext cx="10125480" cy="1295621"/>
            <a:chOff x="1217534" y="2826820"/>
            <a:chExt cx="10125480" cy="1295621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E6B0E86-8CF2-D551-ABC7-6D2FE7CCE65C}"/>
                </a:ext>
              </a:extLst>
            </p:cNvPr>
            <p:cNvSpPr txBox="1"/>
            <p:nvPr/>
          </p:nvSpPr>
          <p:spPr>
            <a:xfrm>
              <a:off x="1803813" y="2826820"/>
              <a:ext cx="9539201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미술 작품을 만들기 위해 끈 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840 </a:t>
              </a:r>
              <a:r>
                <a:rPr lang="en-US" altLang="ko-KR" sz="2800" b="1" spc="-300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cm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 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중에서 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526 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</a:rPr>
                <a:t>cm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를 사용했습니다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.</a:t>
              </a:r>
              <a:endParaRPr kumimoji="0" lang="ko-KR" altLang="en-US" sz="28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70" name="타원 69">
              <a:extLst>
                <a:ext uri="{FF2B5EF4-FFF2-40B4-BE49-F238E27FC236}">
                  <a16:creationId xmlns:a16="http://schemas.microsoft.com/office/drawing/2014/main" id="{1F06BBFF-7455-A144-2219-1C4D5BBBB04D}"/>
                </a:ext>
              </a:extLst>
            </p:cNvPr>
            <p:cNvSpPr/>
            <p:nvPr/>
          </p:nvSpPr>
          <p:spPr>
            <a:xfrm>
              <a:off x="1217534" y="2869404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2E6B0E86-8CF2-D551-ABC7-6D2FE7CCE65C}"/>
                </a:ext>
              </a:extLst>
            </p:cNvPr>
            <p:cNvSpPr txBox="1"/>
            <p:nvPr/>
          </p:nvSpPr>
          <p:spPr>
            <a:xfrm>
              <a:off x="1803814" y="3561164"/>
              <a:ext cx="9308732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사용하고 남은 끈의 길이는 몇 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</a:rPr>
                <a:t>cm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인지 구해 보세요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. </a:t>
              </a:r>
              <a:endParaRPr kumimoji="0" lang="ko-KR" altLang="en-US" sz="28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grpSp>
        <p:nvGrpSpPr>
          <p:cNvPr id="75" name="그룹 74"/>
          <p:cNvGrpSpPr/>
          <p:nvPr/>
        </p:nvGrpSpPr>
        <p:grpSpPr>
          <a:xfrm>
            <a:off x="2566002" y="2505818"/>
            <a:ext cx="7036800" cy="930056"/>
            <a:chOff x="2161103" y="2440699"/>
            <a:chExt cx="7036800" cy="930056"/>
          </a:xfrm>
        </p:grpSpPr>
        <p:grpSp>
          <p:nvGrpSpPr>
            <p:cNvPr id="79" name="그룹 78"/>
            <p:cNvGrpSpPr/>
            <p:nvPr/>
          </p:nvGrpSpPr>
          <p:grpSpPr>
            <a:xfrm>
              <a:off x="2161103" y="2440699"/>
              <a:ext cx="1522289" cy="930056"/>
              <a:chOff x="2197930" y="2440699"/>
              <a:chExt cx="1522289" cy="930056"/>
            </a:xfrm>
          </p:grpSpPr>
          <p:grpSp>
            <p:nvGrpSpPr>
              <p:cNvPr id="95" name="그룹 94"/>
              <p:cNvGrpSpPr/>
              <p:nvPr/>
            </p:nvGrpSpPr>
            <p:grpSpPr>
              <a:xfrm>
                <a:off x="2197930" y="2440699"/>
                <a:ext cx="1522289" cy="930056"/>
                <a:chOff x="2197930" y="2440699"/>
                <a:chExt cx="1522289" cy="930056"/>
              </a:xfrm>
            </p:grpSpPr>
            <p:pic>
              <p:nvPicPr>
                <p:cNvPr id="97" name="그림 96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930" y="2440699"/>
                  <a:ext cx="1522289" cy="930056"/>
                </a:xfrm>
                <a:prstGeom prst="rect">
                  <a:avLst/>
                </a:prstGeom>
              </p:spPr>
            </p:pic>
            <p:sp>
              <p:nvSpPr>
                <p:cNvPr id="98" name="직사각형 97"/>
                <p:cNvSpPr/>
                <p:nvPr/>
              </p:nvSpPr>
              <p:spPr>
                <a:xfrm>
                  <a:off x="2492450" y="2619723"/>
                  <a:ext cx="974873" cy="568956"/>
                </a:xfrm>
                <a:prstGeom prst="rect">
                  <a:avLst/>
                </a:prstGeom>
                <a:solidFill>
                  <a:srgbClr val="FFE5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96" name="직사각형 95"/>
              <p:cNvSpPr/>
              <p:nvPr/>
            </p:nvSpPr>
            <p:spPr>
              <a:xfrm>
                <a:off x="2273014" y="2560166"/>
                <a:ext cx="1372119" cy="625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ko-KR" altLang="en-US" sz="3200" b="1" spc="-300" dirty="0"/>
                  <a:t>작품</a:t>
                </a:r>
                <a:endParaRPr lang="en-US" altLang="ko-KR" sz="3200" b="1" spc="-300" dirty="0"/>
              </a:p>
            </p:txBody>
          </p:sp>
        </p:grpSp>
        <p:grpSp>
          <p:nvGrpSpPr>
            <p:cNvPr id="80" name="그룹 79"/>
            <p:cNvGrpSpPr/>
            <p:nvPr/>
          </p:nvGrpSpPr>
          <p:grpSpPr>
            <a:xfrm>
              <a:off x="4038226" y="2440699"/>
              <a:ext cx="1522289" cy="930056"/>
              <a:chOff x="2197930" y="2440699"/>
              <a:chExt cx="1522289" cy="930056"/>
            </a:xfrm>
          </p:grpSpPr>
          <p:grpSp>
            <p:nvGrpSpPr>
              <p:cNvPr id="91" name="그룹 90"/>
              <p:cNvGrpSpPr/>
              <p:nvPr/>
            </p:nvGrpSpPr>
            <p:grpSpPr>
              <a:xfrm>
                <a:off x="2197930" y="2440699"/>
                <a:ext cx="1522289" cy="930056"/>
                <a:chOff x="2197930" y="2440699"/>
                <a:chExt cx="1522289" cy="930056"/>
              </a:xfrm>
            </p:grpSpPr>
            <p:pic>
              <p:nvPicPr>
                <p:cNvPr id="93" name="그림 92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930" y="2440699"/>
                  <a:ext cx="1522289" cy="930056"/>
                </a:xfrm>
                <a:prstGeom prst="rect">
                  <a:avLst/>
                </a:prstGeom>
              </p:spPr>
            </p:pic>
            <p:sp>
              <p:nvSpPr>
                <p:cNvPr id="94" name="직사각형 93"/>
                <p:cNvSpPr/>
                <p:nvPr/>
              </p:nvSpPr>
              <p:spPr>
                <a:xfrm>
                  <a:off x="2492450" y="2619723"/>
                  <a:ext cx="974873" cy="568956"/>
                </a:xfrm>
                <a:prstGeom prst="rect">
                  <a:avLst/>
                </a:prstGeom>
                <a:solidFill>
                  <a:srgbClr val="FFE5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92" name="직사각형 91"/>
              <p:cNvSpPr/>
              <p:nvPr/>
            </p:nvSpPr>
            <p:spPr>
              <a:xfrm>
                <a:off x="2273014" y="2560166"/>
                <a:ext cx="1372119" cy="625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3200" b="1" spc="-300" dirty="0"/>
                  <a:t>840</a:t>
                </a:r>
              </a:p>
            </p:txBody>
          </p:sp>
        </p:grpSp>
        <p:grpSp>
          <p:nvGrpSpPr>
            <p:cNvPr id="81" name="그룹 80"/>
            <p:cNvGrpSpPr/>
            <p:nvPr/>
          </p:nvGrpSpPr>
          <p:grpSpPr>
            <a:xfrm>
              <a:off x="5855035" y="2440699"/>
              <a:ext cx="1522289" cy="930056"/>
              <a:chOff x="2197930" y="2440699"/>
              <a:chExt cx="1522289" cy="930056"/>
            </a:xfrm>
          </p:grpSpPr>
          <p:grpSp>
            <p:nvGrpSpPr>
              <p:cNvPr id="87" name="그룹 86"/>
              <p:cNvGrpSpPr/>
              <p:nvPr/>
            </p:nvGrpSpPr>
            <p:grpSpPr>
              <a:xfrm>
                <a:off x="2197930" y="2440699"/>
                <a:ext cx="1522289" cy="930056"/>
                <a:chOff x="2197930" y="2440699"/>
                <a:chExt cx="1522289" cy="930056"/>
              </a:xfrm>
            </p:grpSpPr>
            <p:pic>
              <p:nvPicPr>
                <p:cNvPr id="89" name="그림 88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930" y="2440699"/>
                  <a:ext cx="1522289" cy="930056"/>
                </a:xfrm>
                <a:prstGeom prst="rect">
                  <a:avLst/>
                </a:prstGeom>
              </p:spPr>
            </p:pic>
            <p:sp>
              <p:nvSpPr>
                <p:cNvPr id="90" name="직사각형 89"/>
                <p:cNvSpPr/>
                <p:nvPr/>
              </p:nvSpPr>
              <p:spPr>
                <a:xfrm>
                  <a:off x="2492450" y="2619723"/>
                  <a:ext cx="974873" cy="568956"/>
                </a:xfrm>
                <a:prstGeom prst="rect">
                  <a:avLst/>
                </a:prstGeom>
                <a:solidFill>
                  <a:srgbClr val="FFE5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88" name="직사각형 87"/>
              <p:cNvSpPr/>
              <p:nvPr/>
            </p:nvSpPr>
            <p:spPr>
              <a:xfrm>
                <a:off x="2273014" y="2560166"/>
                <a:ext cx="1372119" cy="625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ko-KR" altLang="en-US" sz="3200" b="1" spc="-300" dirty="0"/>
                  <a:t>끈</a:t>
                </a:r>
                <a:endParaRPr lang="en-US" altLang="ko-KR" sz="3200" b="1" spc="-300" dirty="0"/>
              </a:p>
            </p:txBody>
          </p:sp>
        </p:grpSp>
        <p:grpSp>
          <p:nvGrpSpPr>
            <p:cNvPr id="82" name="그룹 81"/>
            <p:cNvGrpSpPr/>
            <p:nvPr/>
          </p:nvGrpSpPr>
          <p:grpSpPr>
            <a:xfrm>
              <a:off x="7675614" y="2440699"/>
              <a:ext cx="1522289" cy="930056"/>
              <a:chOff x="2197930" y="2440699"/>
              <a:chExt cx="1522289" cy="930056"/>
            </a:xfrm>
          </p:grpSpPr>
          <p:grpSp>
            <p:nvGrpSpPr>
              <p:cNvPr id="83" name="그룹 82"/>
              <p:cNvGrpSpPr/>
              <p:nvPr/>
            </p:nvGrpSpPr>
            <p:grpSpPr>
              <a:xfrm>
                <a:off x="2197930" y="2440699"/>
                <a:ext cx="1522289" cy="930056"/>
                <a:chOff x="2197930" y="2440699"/>
                <a:chExt cx="1522289" cy="930056"/>
              </a:xfrm>
            </p:grpSpPr>
            <p:pic>
              <p:nvPicPr>
                <p:cNvPr id="85" name="그림 84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930" y="2440699"/>
                  <a:ext cx="1522289" cy="930056"/>
                </a:xfrm>
                <a:prstGeom prst="rect">
                  <a:avLst/>
                </a:prstGeom>
              </p:spPr>
            </p:pic>
            <p:sp>
              <p:nvSpPr>
                <p:cNvPr id="86" name="직사각형 85"/>
                <p:cNvSpPr/>
                <p:nvPr/>
              </p:nvSpPr>
              <p:spPr>
                <a:xfrm>
                  <a:off x="2492450" y="2619723"/>
                  <a:ext cx="974873" cy="568956"/>
                </a:xfrm>
                <a:prstGeom prst="rect">
                  <a:avLst/>
                </a:prstGeom>
                <a:solidFill>
                  <a:srgbClr val="FFE5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84" name="직사각형 83"/>
              <p:cNvSpPr/>
              <p:nvPr/>
            </p:nvSpPr>
            <p:spPr>
              <a:xfrm>
                <a:off x="2273014" y="2560166"/>
                <a:ext cx="1372119" cy="625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3200" b="1" spc="-300" dirty="0"/>
                  <a:t>526</a:t>
                </a:r>
              </a:p>
            </p:txBody>
          </p:sp>
        </p:grpSp>
      </p:grpSp>
      <p:pic>
        <p:nvPicPr>
          <p:cNvPr id="99" name="그림 98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849616" y="374001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3" name="그룹 62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65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6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400041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7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1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2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6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7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A26D2027-5940-8848-0E9B-B6E0493CF3E5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2AE7D223-8B7C-DC02-8053-45F90062021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1" name="그래픽 57">
                <a:extLst>
                  <a:ext uri="{FF2B5EF4-FFF2-40B4-BE49-F238E27FC236}">
                    <a16:creationId xmlns:a16="http://schemas.microsoft.com/office/drawing/2014/main" id="{0F0AC23B-6B6E-71E9-BBC7-F7C4C7C037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865AD57-DC3A-0C0C-15BD-B5EAD9DA830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6" name="그룹 30">
              <a:extLst>
                <a:ext uri="{FF2B5EF4-FFF2-40B4-BE49-F238E27FC236}">
                  <a16:creationId xmlns:a16="http://schemas.microsoft.com/office/drawing/2014/main" id="{E6A2F95A-EC4F-1E9B-3A20-7EF9726842E4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7" name="그룹 26">
                <a:extLst>
                  <a:ext uri="{FF2B5EF4-FFF2-40B4-BE49-F238E27FC236}">
                    <a16:creationId xmlns:a16="http://schemas.microsoft.com/office/drawing/2014/main" id="{F1BF4708-2758-C41D-1D2E-4286F6F87F9B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9" name="그래픽 60">
                  <a:extLst>
                    <a:ext uri="{FF2B5EF4-FFF2-40B4-BE49-F238E27FC236}">
                      <a16:creationId xmlns:a16="http://schemas.microsoft.com/office/drawing/2014/main" id="{7D1B5541-339A-7FA3-8BD2-2C95E593B2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0" name="그림 28">
                  <a:extLst>
                    <a:ext uri="{FF2B5EF4-FFF2-40B4-BE49-F238E27FC236}">
                      <a16:creationId xmlns:a16="http://schemas.microsoft.com/office/drawing/2014/main" id="{98860ED5-4CE3-214C-10CF-C8293712FA7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8" name="TextBox 3">
                <a:extLst>
                  <a:ext uri="{FF2B5EF4-FFF2-40B4-BE49-F238E27FC236}">
                    <a16:creationId xmlns:a16="http://schemas.microsoft.com/office/drawing/2014/main" id="{E89D0E2E-8390-657C-C902-EB531E32B61C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89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6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어느 과일 가게의 배 판매량을 조사하려고 합니다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표를 완성해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33" name="그룹 32"/>
          <p:cNvGrpSpPr/>
          <p:nvPr/>
        </p:nvGrpSpPr>
        <p:grpSpPr>
          <a:xfrm>
            <a:off x="2598281" y="2776928"/>
            <a:ext cx="7568437" cy="2326091"/>
            <a:chOff x="986151" y="2869007"/>
            <a:chExt cx="15834235" cy="2326091"/>
          </a:xfrm>
        </p:grpSpPr>
        <p:sp>
          <p:nvSpPr>
            <p:cNvPr id="34" name="직사각형 33"/>
            <p:cNvSpPr/>
            <p:nvPr/>
          </p:nvSpPr>
          <p:spPr>
            <a:xfrm>
              <a:off x="1020031" y="4224460"/>
              <a:ext cx="10487607" cy="970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7" name="직선 연결선 36"/>
            <p:cNvCxnSpPr/>
            <p:nvPr/>
          </p:nvCxnSpPr>
          <p:spPr>
            <a:xfrm>
              <a:off x="6263833" y="4224460"/>
              <a:ext cx="0" cy="918835"/>
            </a:xfrm>
            <a:prstGeom prst="line">
              <a:avLst/>
            </a:prstGeom>
            <a:ln w="38100">
              <a:solidFill>
                <a:srgbClr val="FFE0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1020031" y="5143295"/>
              <a:ext cx="15765289" cy="0"/>
            </a:xfrm>
            <a:prstGeom prst="line">
              <a:avLst/>
            </a:prstGeom>
            <a:ln w="38100">
              <a:solidFill>
                <a:srgbClr val="FFE0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>
              <a:off x="11553600" y="4224460"/>
              <a:ext cx="0" cy="918835"/>
            </a:xfrm>
            <a:prstGeom prst="line">
              <a:avLst/>
            </a:prstGeom>
            <a:ln w="38100">
              <a:solidFill>
                <a:srgbClr val="FFE09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양쪽 모서리가 둥근 사각형 54"/>
            <p:cNvSpPr/>
            <p:nvPr/>
          </p:nvSpPr>
          <p:spPr>
            <a:xfrm>
              <a:off x="11588666" y="2869007"/>
              <a:ext cx="5231720" cy="1363239"/>
            </a:xfrm>
            <a:prstGeom prst="round2SameRect">
              <a:avLst>
                <a:gd name="adj1" fmla="val 24485"/>
                <a:gd name="adj2" fmla="val 0"/>
              </a:avLst>
            </a:prstGeom>
            <a:solidFill>
              <a:srgbClr val="FFE0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양쪽 모서리가 둥근 사각형 55"/>
            <p:cNvSpPr/>
            <p:nvPr/>
          </p:nvSpPr>
          <p:spPr>
            <a:xfrm>
              <a:off x="6286815" y="2869007"/>
              <a:ext cx="5231720" cy="1363239"/>
            </a:xfrm>
            <a:prstGeom prst="round2SameRect">
              <a:avLst>
                <a:gd name="adj1" fmla="val 24485"/>
                <a:gd name="adj2" fmla="val 0"/>
              </a:avLst>
            </a:prstGeom>
            <a:solidFill>
              <a:srgbClr val="FFE0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양쪽 모서리가 둥근 사각형 56"/>
            <p:cNvSpPr/>
            <p:nvPr/>
          </p:nvSpPr>
          <p:spPr>
            <a:xfrm>
              <a:off x="986151" y="2869007"/>
              <a:ext cx="5231720" cy="1363239"/>
            </a:xfrm>
            <a:prstGeom prst="round2SameRect">
              <a:avLst>
                <a:gd name="adj1" fmla="val 24485"/>
                <a:gd name="adj2" fmla="val 0"/>
              </a:avLst>
            </a:prstGeom>
            <a:solidFill>
              <a:srgbClr val="FFE0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2637688" y="2907721"/>
            <a:ext cx="2479940" cy="6703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처음</a:t>
            </a:r>
            <a:endParaRPr lang="en-US" altLang="ko-KR" sz="32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배의 수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개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3251257" y="4290677"/>
            <a:ext cx="1252803" cy="6703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sz="3200" b="1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673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5138791" y="4290677"/>
            <a:ext cx="2478684" cy="6703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sz="3200" b="1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435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7682227" y="4290677"/>
            <a:ext cx="2478684" cy="6703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sz="3200" b="1" noProof="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238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5138163" y="2907721"/>
            <a:ext cx="2479940" cy="6703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판매한</a:t>
            </a:r>
            <a:endParaRPr lang="en-US" altLang="ko-KR" sz="32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배의 수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개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7681599" y="2907721"/>
            <a:ext cx="2479940" cy="6703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남은</a:t>
            </a:r>
            <a:endParaRPr lang="en-US" altLang="ko-KR" sz="32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배의 수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개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48" name="그림 47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203516" y="437991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3" name="그룹 62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64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5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45418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6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7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8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9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0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1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2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73" name="그림 72">
            <a:extLst>
              <a:ext uri="{FF2B5EF4-FFF2-40B4-BE49-F238E27FC236}">
                <a16:creationId xmlns:a16="http://schemas.microsoft.com/office/drawing/2014/main" id="{306E57CD-78E2-7524-8909-D2A847B5FD8B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079995" y="835476"/>
            <a:ext cx="893410" cy="296285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C90AC669-70DF-0385-6F0A-1824B6D1BF62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DA7E2D65-9854-610D-85D7-28C504DBC7E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0" name="그래픽 57">
                <a:extLst>
                  <a:ext uri="{FF2B5EF4-FFF2-40B4-BE49-F238E27FC236}">
                    <a16:creationId xmlns:a16="http://schemas.microsoft.com/office/drawing/2014/main" id="{0E93A7BC-4410-452D-2041-5CEE303249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44349A0-7761-9B67-EA83-490E35242C1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20~22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" name="그룹 30">
              <a:extLst>
                <a:ext uri="{FF2B5EF4-FFF2-40B4-BE49-F238E27FC236}">
                  <a16:creationId xmlns:a16="http://schemas.microsoft.com/office/drawing/2014/main" id="{D27E7E09-6ABD-F736-13B9-2CBD608C07D2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6" name="그룹 26">
                <a:extLst>
                  <a:ext uri="{FF2B5EF4-FFF2-40B4-BE49-F238E27FC236}">
                    <a16:creationId xmlns:a16="http://schemas.microsoft.com/office/drawing/2014/main" id="{C178C758-1D71-6F22-EF3C-F159DB63F971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8" name="그래픽 60">
                  <a:extLst>
                    <a:ext uri="{FF2B5EF4-FFF2-40B4-BE49-F238E27FC236}">
                      <a16:creationId xmlns:a16="http://schemas.microsoft.com/office/drawing/2014/main" id="{524938F2-9601-84EA-0BD8-F97591ECD93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9" name="그림 28">
                  <a:extLst>
                    <a:ext uri="{FF2B5EF4-FFF2-40B4-BE49-F238E27FC236}">
                      <a16:creationId xmlns:a16="http://schemas.microsoft.com/office/drawing/2014/main" id="{958E0118-CE3D-6694-8984-B570791683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7" name="TextBox 3">
                <a:extLst>
                  <a:ext uri="{FF2B5EF4-FFF2-40B4-BE49-F238E27FC236}">
                    <a16:creationId xmlns:a16="http://schemas.microsoft.com/office/drawing/2014/main" id="{6A928FFF-3C7C-5A27-8DB9-6923F4CB3445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479</Words>
  <Application>Microsoft Office PowerPoint</Application>
  <PresentationFormat>와이드스크린</PresentationFormat>
  <Paragraphs>274</Paragraphs>
  <Slides>10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10</vt:i4>
      </vt:variant>
    </vt:vector>
  </HeadingPairs>
  <TitlesOfParts>
    <vt:vector size="17" baseType="lpstr">
      <vt:lpstr>맑은 고딕</vt:lpstr>
      <vt:lpstr>Arial</vt:lpstr>
      <vt:lpstr>Cambria Math</vt:lpstr>
      <vt:lpstr>3_디자인 사용자 지정</vt:lpstr>
      <vt:lpstr>디자인 사용자 지정</vt:lpstr>
      <vt:lpstr>1_디자인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2023-11-23T14:30:40Z</dcterms:created>
  <dcterms:modified xsi:type="dcterms:W3CDTF">2024-04-24T10:48:03Z</dcterms:modified>
</cp:coreProperties>
</file>